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FA40"/>
    <a:srgbClr val="2ED8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 autoAdjust="0"/>
    <p:restoredTop sz="94670" autoAdjust="0"/>
  </p:normalViewPr>
  <p:slideViewPr>
    <p:cSldViewPr>
      <p:cViewPr varScale="1">
        <p:scale>
          <a:sx n="84" d="100"/>
          <a:sy n="84" d="100"/>
        </p:scale>
        <p:origin x="-1392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084388" y="296863"/>
            <a:ext cx="6823075" cy="5353050"/>
            <a:chOff x="1313" y="187"/>
            <a:chExt cx="4298" cy="3372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2194" y="601"/>
              <a:ext cx="596" cy="447"/>
              <a:chOff x="0" y="0"/>
              <a:chExt cx="768" cy="576"/>
            </a:xfrm>
          </p:grpSpPr>
          <p:sp>
            <p:nvSpPr>
              <p:cNvPr id="135" name="Oval 4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36" name="Oval 5"/>
              <p:cNvSpPr>
                <a:spLocks noChangeArrowheads="1"/>
              </p:cNvSpPr>
              <p:nvPr/>
            </p:nvSpPr>
            <p:spPr bwMode="hidden">
              <a:xfrm>
                <a:off x="276" y="253"/>
                <a:ext cx="186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1312" y="187"/>
              <a:ext cx="4299" cy="3372"/>
              <a:chOff x="0" y="0"/>
              <a:chExt cx="5533" cy="4341"/>
            </a:xfrm>
          </p:grpSpPr>
          <p:grpSp>
            <p:nvGrpSpPr>
              <p:cNvPr id="22" name="Group 7"/>
              <p:cNvGrpSpPr>
                <a:grpSpLocks/>
              </p:cNvGrpSpPr>
              <p:nvPr/>
            </p:nvGrpSpPr>
            <p:grpSpPr bwMode="auto">
              <a:xfrm>
                <a:off x="0" y="0"/>
                <a:ext cx="5470" cy="4341"/>
                <a:chOff x="0" y="0"/>
                <a:chExt cx="5470" cy="4341"/>
              </a:xfrm>
            </p:grpSpPr>
            <p:grpSp>
              <p:nvGrpSpPr>
                <p:cNvPr id="33" name="Group 8"/>
                <p:cNvGrpSpPr>
                  <a:grpSpLocks/>
                </p:cNvGrpSpPr>
                <p:nvPr/>
              </p:nvGrpSpPr>
              <p:grpSpPr bwMode="auto">
                <a:xfrm>
                  <a:off x="1339" y="786"/>
                  <a:ext cx="2919" cy="2151"/>
                  <a:chOff x="1265" y="814"/>
                  <a:chExt cx="2919" cy="2151"/>
                </a:xfrm>
              </p:grpSpPr>
              <p:sp>
                <p:nvSpPr>
                  <p:cNvPr id="133" name="Oval 9"/>
                  <p:cNvSpPr>
                    <a:spLocks noChangeArrowheads="1"/>
                  </p:cNvSpPr>
                  <p:nvPr/>
                </p:nvSpPr>
                <p:spPr bwMode="hidden">
                  <a:xfrm>
                    <a:off x="1265" y="815"/>
                    <a:ext cx="2919" cy="2150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1"/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134" name="Oval 10"/>
                  <p:cNvSpPr>
                    <a:spLocks noChangeArrowheads="1"/>
                  </p:cNvSpPr>
                  <p:nvPr/>
                </p:nvSpPr>
                <p:spPr bwMode="hidden">
                  <a:xfrm>
                    <a:off x="2379" y="1601"/>
                    <a:ext cx="579" cy="406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bg2"/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34" name="Group 11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5470" cy="4341"/>
                  <a:chOff x="0" y="0"/>
                  <a:chExt cx="5470" cy="4341"/>
                </a:xfrm>
              </p:grpSpPr>
              <p:grpSp>
                <p:nvGrpSpPr>
                  <p:cNvPr id="35" name="Group 12"/>
                  <p:cNvGrpSpPr>
                    <a:grpSpLocks/>
                  </p:cNvGrpSpPr>
                  <p:nvPr/>
                </p:nvGrpSpPr>
                <p:grpSpPr bwMode="auto">
                  <a:xfrm>
                    <a:off x="3545" y="1502"/>
                    <a:ext cx="1258" cy="2327"/>
                    <a:chOff x="3471" y="1530"/>
                    <a:chExt cx="1258" cy="2327"/>
                  </a:xfrm>
                </p:grpSpPr>
                <p:sp>
                  <p:nvSpPr>
                    <p:cNvPr id="131" name="Freeform 13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2765" y="2236"/>
                      <a:ext cx="1724" cy="313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32" name="Freeform 14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4022" y="3149"/>
                      <a:ext cx="924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36" name="Group 15"/>
                  <p:cNvGrpSpPr>
                    <a:grpSpLocks/>
                  </p:cNvGrpSpPr>
                  <p:nvPr/>
                </p:nvGrpSpPr>
                <p:grpSpPr bwMode="auto">
                  <a:xfrm>
                    <a:off x="2938" y="1991"/>
                    <a:ext cx="2463" cy="1332"/>
                    <a:chOff x="2864" y="2019"/>
                    <a:chExt cx="2463" cy="1332"/>
                  </a:xfrm>
                </p:grpSpPr>
                <p:sp>
                  <p:nvSpPr>
                    <p:cNvPr id="129" name="Freeform 16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2864" y="2020"/>
                      <a:ext cx="1813" cy="3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30" name="Freeform 17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4352" y="2806"/>
                      <a:ext cx="974" cy="54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37" name="Group 18"/>
                  <p:cNvGrpSpPr>
                    <a:grpSpLocks/>
                  </p:cNvGrpSpPr>
                  <p:nvPr/>
                </p:nvGrpSpPr>
                <p:grpSpPr bwMode="auto">
                  <a:xfrm>
                    <a:off x="2971" y="1804"/>
                    <a:ext cx="2477" cy="1064"/>
                    <a:chOff x="2897" y="1832"/>
                    <a:chExt cx="2477" cy="1064"/>
                  </a:xfrm>
                </p:grpSpPr>
                <p:sp>
                  <p:nvSpPr>
                    <p:cNvPr id="127" name="Freeform 19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2896" y="1832"/>
                      <a:ext cx="1736" cy="30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28" name="Freeform 20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4442" y="2420"/>
                      <a:ext cx="932" cy="47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38" name="Group 21"/>
                  <p:cNvGrpSpPr>
                    <a:grpSpLocks/>
                  </p:cNvGrpSpPr>
                  <p:nvPr/>
                </p:nvGrpSpPr>
                <p:grpSpPr bwMode="auto">
                  <a:xfrm>
                    <a:off x="2998" y="1608"/>
                    <a:ext cx="2472" cy="927"/>
                    <a:chOff x="2924" y="1636"/>
                    <a:chExt cx="2472" cy="927"/>
                  </a:xfrm>
                </p:grpSpPr>
                <p:sp>
                  <p:nvSpPr>
                    <p:cNvPr id="125" name="Freeform 22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2924" y="1636"/>
                      <a:ext cx="1677" cy="33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26" name="Freeform 23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4495" y="2036"/>
                      <a:ext cx="901" cy="527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39" name="Group 24"/>
                  <p:cNvGrpSpPr>
                    <a:grpSpLocks/>
                  </p:cNvGrpSpPr>
                  <p:nvPr/>
                </p:nvGrpSpPr>
                <p:grpSpPr bwMode="auto">
                  <a:xfrm>
                    <a:off x="3032" y="1386"/>
                    <a:ext cx="2342" cy="657"/>
                    <a:chOff x="2958" y="1414"/>
                    <a:chExt cx="2342" cy="657"/>
                  </a:xfrm>
                </p:grpSpPr>
                <p:sp>
                  <p:nvSpPr>
                    <p:cNvPr id="123" name="Freeform 25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2958" y="1414"/>
                      <a:ext cx="1544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24" name="Freeform 26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4469" y="1582"/>
                      <a:ext cx="830" cy="48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40" name="Group 27"/>
                  <p:cNvGrpSpPr>
                    <a:grpSpLocks/>
                  </p:cNvGrpSpPr>
                  <p:nvPr/>
                </p:nvGrpSpPr>
                <p:grpSpPr bwMode="auto">
                  <a:xfrm>
                    <a:off x="3057" y="1241"/>
                    <a:ext cx="2150" cy="343"/>
                    <a:chOff x="2983" y="1269"/>
                    <a:chExt cx="2150" cy="343"/>
                  </a:xfrm>
                </p:grpSpPr>
                <p:sp>
                  <p:nvSpPr>
                    <p:cNvPr id="121" name="Freeform 28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2983" y="1290"/>
                      <a:ext cx="1404" cy="218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22" name="Freeform 29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4379" y="1269"/>
                      <a:ext cx="754" cy="342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41" name="Group 30"/>
                  <p:cNvGrpSpPr>
                    <a:grpSpLocks/>
                  </p:cNvGrpSpPr>
                  <p:nvPr/>
                </p:nvGrpSpPr>
                <p:grpSpPr bwMode="auto">
                  <a:xfrm>
                    <a:off x="3012" y="889"/>
                    <a:ext cx="1879" cy="427"/>
                    <a:chOff x="2938" y="917"/>
                    <a:chExt cx="1879" cy="427"/>
                  </a:xfrm>
                </p:grpSpPr>
                <p:sp>
                  <p:nvSpPr>
                    <p:cNvPr id="119" name="Freeform 31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2938" y="1129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20" name="Freeform 32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4155" y="918"/>
                      <a:ext cx="662" cy="337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42" name="Group 33"/>
                  <p:cNvGrpSpPr>
                    <a:grpSpLocks/>
                  </p:cNvGrpSpPr>
                  <p:nvPr/>
                </p:nvGrpSpPr>
                <p:grpSpPr bwMode="auto">
                  <a:xfrm>
                    <a:off x="711" y="1625"/>
                    <a:ext cx="1257" cy="2326"/>
                    <a:chOff x="637" y="1653"/>
                    <a:chExt cx="1257" cy="2326"/>
                  </a:xfrm>
                </p:grpSpPr>
                <p:sp>
                  <p:nvSpPr>
                    <p:cNvPr id="117" name="Freeform 34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876" y="2358"/>
                      <a:ext cx="1724" cy="313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18" name="Freeform 35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419" y="3271"/>
                      <a:ext cx="926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43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69" y="2168"/>
                    <a:ext cx="2463" cy="1332"/>
                    <a:chOff x="-5" y="2196"/>
                    <a:chExt cx="2463" cy="1332"/>
                  </a:xfrm>
                </p:grpSpPr>
                <p:sp>
                  <p:nvSpPr>
                    <p:cNvPr id="115" name="Freeform 37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644" y="2196"/>
                      <a:ext cx="1813" cy="348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16" name="Freeform 38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-5" y="2984"/>
                      <a:ext cx="974" cy="54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44" name="Group 39"/>
                  <p:cNvGrpSpPr>
                    <a:grpSpLocks/>
                  </p:cNvGrpSpPr>
                  <p:nvPr/>
                </p:nvGrpSpPr>
                <p:grpSpPr bwMode="auto">
                  <a:xfrm>
                    <a:off x="22" y="1981"/>
                    <a:ext cx="2477" cy="1064"/>
                    <a:chOff x="-52" y="2009"/>
                    <a:chExt cx="2477" cy="1064"/>
                  </a:xfrm>
                </p:grpSpPr>
                <p:sp>
                  <p:nvSpPr>
                    <p:cNvPr id="113" name="Freeform 40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689" y="2009"/>
                      <a:ext cx="1736" cy="30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14" name="Freeform 41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-52" y="2596"/>
                      <a:ext cx="932" cy="47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45" name="Group 42"/>
                  <p:cNvGrpSpPr>
                    <a:grpSpLocks/>
                  </p:cNvGrpSpPr>
                  <p:nvPr/>
                </p:nvGrpSpPr>
                <p:grpSpPr bwMode="auto">
                  <a:xfrm>
                    <a:off x="0" y="1785"/>
                    <a:ext cx="2472" cy="927"/>
                    <a:chOff x="-74" y="1813"/>
                    <a:chExt cx="2472" cy="927"/>
                  </a:xfrm>
                </p:grpSpPr>
                <p:sp>
                  <p:nvSpPr>
                    <p:cNvPr id="111" name="Freeform 43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721" y="1814"/>
                      <a:ext cx="1677" cy="33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12" name="Freeform 44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-74" y="2214"/>
                      <a:ext cx="901" cy="527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46" name="Group 45"/>
                  <p:cNvGrpSpPr>
                    <a:grpSpLocks/>
                  </p:cNvGrpSpPr>
                  <p:nvPr/>
                </p:nvGrpSpPr>
                <p:grpSpPr bwMode="auto">
                  <a:xfrm>
                    <a:off x="96" y="1563"/>
                    <a:ext cx="2342" cy="657"/>
                    <a:chOff x="22" y="1591"/>
                    <a:chExt cx="2342" cy="657"/>
                  </a:xfrm>
                </p:grpSpPr>
                <p:sp>
                  <p:nvSpPr>
                    <p:cNvPr id="109" name="Freeform 46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819" y="1591"/>
                      <a:ext cx="1544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10" name="Freeform 47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23" y="1758"/>
                      <a:ext cx="830" cy="48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47" name="Group 48"/>
                  <p:cNvGrpSpPr>
                    <a:grpSpLocks/>
                  </p:cNvGrpSpPr>
                  <p:nvPr/>
                </p:nvGrpSpPr>
                <p:grpSpPr bwMode="auto">
                  <a:xfrm>
                    <a:off x="263" y="1418"/>
                    <a:ext cx="2150" cy="343"/>
                    <a:chOff x="189" y="1446"/>
                    <a:chExt cx="2150" cy="343"/>
                  </a:xfrm>
                </p:grpSpPr>
                <p:sp>
                  <p:nvSpPr>
                    <p:cNvPr id="107" name="Freeform 49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935" y="1466"/>
                      <a:ext cx="1404" cy="219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08" name="Freeform 50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189" y="1445"/>
                      <a:ext cx="754" cy="344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48" name="Group 51"/>
                  <p:cNvGrpSpPr>
                    <a:grpSpLocks/>
                  </p:cNvGrpSpPr>
                  <p:nvPr/>
                </p:nvGrpSpPr>
                <p:grpSpPr bwMode="auto">
                  <a:xfrm>
                    <a:off x="579" y="1066"/>
                    <a:ext cx="1879" cy="427"/>
                    <a:chOff x="505" y="1094"/>
                    <a:chExt cx="1879" cy="427"/>
                  </a:xfrm>
                </p:grpSpPr>
                <p:sp>
                  <p:nvSpPr>
                    <p:cNvPr id="105" name="Freeform 52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1151" y="1306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06" name="Freeform 53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505" y="1094"/>
                      <a:ext cx="662" cy="33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49" name="Group 54"/>
                  <p:cNvGrpSpPr>
                    <a:grpSpLocks/>
                  </p:cNvGrpSpPr>
                  <p:nvPr/>
                </p:nvGrpSpPr>
                <p:grpSpPr bwMode="auto">
                  <a:xfrm>
                    <a:off x="690" y="871"/>
                    <a:ext cx="1850" cy="554"/>
                    <a:chOff x="616" y="899"/>
                    <a:chExt cx="1850" cy="554"/>
                  </a:xfrm>
                </p:grpSpPr>
                <p:sp>
                  <p:nvSpPr>
                    <p:cNvPr id="103" name="Freeform 55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1232" y="1238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04" name="Freeform 56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616" y="900"/>
                      <a:ext cx="662" cy="337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50" name="Group 57"/>
                  <p:cNvGrpSpPr>
                    <a:grpSpLocks/>
                  </p:cNvGrpSpPr>
                  <p:nvPr/>
                </p:nvGrpSpPr>
                <p:grpSpPr bwMode="auto">
                  <a:xfrm>
                    <a:off x="911" y="589"/>
                    <a:ext cx="1767" cy="743"/>
                    <a:chOff x="911" y="589"/>
                    <a:chExt cx="1767" cy="743"/>
                  </a:xfrm>
                </p:grpSpPr>
                <p:sp>
                  <p:nvSpPr>
                    <p:cNvPr id="101" name="Freeform 58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1445" y="1117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02" name="Freeform 59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911" y="590"/>
                      <a:ext cx="662" cy="337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51" name="Group 60"/>
                  <p:cNvGrpSpPr>
                    <a:grpSpLocks/>
                  </p:cNvGrpSpPr>
                  <p:nvPr/>
                </p:nvGrpSpPr>
                <p:grpSpPr bwMode="auto">
                  <a:xfrm>
                    <a:off x="1120" y="300"/>
                    <a:ext cx="1693" cy="892"/>
                    <a:chOff x="1120" y="300"/>
                    <a:chExt cx="1693" cy="892"/>
                  </a:xfrm>
                </p:grpSpPr>
                <p:sp>
                  <p:nvSpPr>
                    <p:cNvPr id="99" name="Freeform 61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562" y="977"/>
                      <a:ext cx="1251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00" name="Freeform 62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120" y="300"/>
                      <a:ext cx="672" cy="33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52" name="Group 63"/>
                  <p:cNvGrpSpPr>
                    <a:grpSpLocks/>
                  </p:cNvGrpSpPr>
                  <p:nvPr/>
                </p:nvGrpSpPr>
                <p:grpSpPr bwMode="auto">
                  <a:xfrm>
                    <a:off x="1707" y="76"/>
                    <a:ext cx="778" cy="1512"/>
                    <a:chOff x="1633" y="104"/>
                    <a:chExt cx="778" cy="1512"/>
                  </a:xfrm>
                </p:grpSpPr>
                <p:sp>
                  <p:nvSpPr>
                    <p:cNvPr id="97" name="Freeform 64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753" y="959"/>
                      <a:ext cx="1101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98" name="Freeform 65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506" y="230"/>
                      <a:ext cx="591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53" name="Group 66"/>
                  <p:cNvGrpSpPr>
                    <a:grpSpLocks/>
                  </p:cNvGrpSpPr>
                  <p:nvPr/>
                </p:nvGrpSpPr>
                <p:grpSpPr bwMode="auto">
                  <a:xfrm>
                    <a:off x="2009" y="0"/>
                    <a:ext cx="634" cy="1534"/>
                    <a:chOff x="1935" y="28"/>
                    <a:chExt cx="634" cy="1534"/>
                  </a:xfrm>
                </p:grpSpPr>
                <p:sp>
                  <p:nvSpPr>
                    <p:cNvPr id="95" name="Freeform 67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932" y="925"/>
                      <a:ext cx="1061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96" name="Freeform 68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819" y="144"/>
                      <a:ext cx="570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54" name="Group 69"/>
                  <p:cNvGrpSpPr>
                    <a:grpSpLocks/>
                  </p:cNvGrpSpPr>
                  <p:nvPr/>
                </p:nvGrpSpPr>
                <p:grpSpPr bwMode="auto">
                  <a:xfrm>
                    <a:off x="2896" y="644"/>
                    <a:ext cx="1845" cy="566"/>
                    <a:chOff x="2822" y="672"/>
                    <a:chExt cx="1845" cy="566"/>
                  </a:xfrm>
                </p:grpSpPr>
                <p:sp>
                  <p:nvSpPr>
                    <p:cNvPr id="93" name="Freeform 70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2822" y="1023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94" name="Freeform 71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4005" y="672"/>
                      <a:ext cx="663" cy="33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55" name="Group 72"/>
                  <p:cNvGrpSpPr>
                    <a:grpSpLocks/>
                  </p:cNvGrpSpPr>
                  <p:nvPr/>
                </p:nvGrpSpPr>
                <p:grpSpPr bwMode="auto">
                  <a:xfrm>
                    <a:off x="2757" y="417"/>
                    <a:ext cx="1781" cy="717"/>
                    <a:chOff x="2683" y="445"/>
                    <a:chExt cx="1781" cy="717"/>
                  </a:xfrm>
                </p:grpSpPr>
                <p:sp>
                  <p:nvSpPr>
                    <p:cNvPr id="91" name="Freeform 73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2683" y="947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92" name="Freeform 74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3803" y="445"/>
                      <a:ext cx="662" cy="33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sp>
                <p:nvSpPr>
                  <p:cNvPr id="56" name="Freeform 75"/>
                  <p:cNvSpPr>
                    <a:spLocks/>
                  </p:cNvSpPr>
                  <p:nvPr/>
                </p:nvSpPr>
                <p:spPr bwMode="hidden">
                  <a:xfrm rot="4578755" flipH="1">
                    <a:off x="2176" y="949"/>
                    <a:ext cx="1026" cy="14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57" name="Freeform 76"/>
                  <p:cNvSpPr>
                    <a:spLocks/>
                  </p:cNvSpPr>
                  <p:nvPr/>
                </p:nvSpPr>
                <p:spPr bwMode="hidden">
                  <a:xfrm rot="4578755" flipH="1">
                    <a:off x="2199" y="196"/>
                    <a:ext cx="552" cy="22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grpSp>
                <p:nvGrpSpPr>
                  <p:cNvPr id="58" name="Group 77"/>
                  <p:cNvGrpSpPr>
                    <a:grpSpLocks/>
                  </p:cNvGrpSpPr>
                  <p:nvPr/>
                </p:nvGrpSpPr>
                <p:grpSpPr bwMode="auto">
                  <a:xfrm>
                    <a:off x="2874" y="13"/>
                    <a:ext cx="640" cy="1520"/>
                    <a:chOff x="2800" y="41"/>
                    <a:chExt cx="640" cy="1520"/>
                  </a:xfrm>
                </p:grpSpPr>
                <p:sp>
                  <p:nvSpPr>
                    <p:cNvPr id="89" name="Freeform 78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2361" y="938"/>
                      <a:ext cx="1062" cy="18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90" name="Freeform 79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3010" y="182"/>
                      <a:ext cx="570" cy="28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59" name="Group 80"/>
                  <p:cNvGrpSpPr>
                    <a:grpSpLocks/>
                  </p:cNvGrpSpPr>
                  <p:nvPr/>
                </p:nvGrpSpPr>
                <p:grpSpPr bwMode="auto">
                  <a:xfrm>
                    <a:off x="3008" y="135"/>
                    <a:ext cx="1017" cy="1464"/>
                    <a:chOff x="2934" y="163"/>
                    <a:chExt cx="1017" cy="1464"/>
                  </a:xfrm>
                </p:grpSpPr>
                <p:sp>
                  <p:nvSpPr>
                    <p:cNvPr id="87" name="Freeform 81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2492" y="914"/>
                      <a:ext cx="1155" cy="270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88" name="Freeform 82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3429" y="262"/>
                      <a:ext cx="621" cy="423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60" name="Group 83"/>
                  <p:cNvGrpSpPr>
                    <a:grpSpLocks/>
                  </p:cNvGrpSpPr>
                  <p:nvPr/>
                </p:nvGrpSpPr>
                <p:grpSpPr bwMode="auto">
                  <a:xfrm>
                    <a:off x="2804" y="4"/>
                    <a:ext cx="243" cy="1448"/>
                    <a:chOff x="2730" y="32"/>
                    <a:chExt cx="243" cy="1448"/>
                  </a:xfrm>
                </p:grpSpPr>
                <p:sp>
                  <p:nvSpPr>
                    <p:cNvPr id="85" name="Freeform 84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297" y="960"/>
                      <a:ext cx="954" cy="8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86" name="Freeform 85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649" y="221"/>
                      <a:ext cx="512" cy="134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61" name="Group 86"/>
                  <p:cNvGrpSpPr>
                    <a:grpSpLocks/>
                  </p:cNvGrpSpPr>
                  <p:nvPr/>
                </p:nvGrpSpPr>
                <p:grpSpPr bwMode="auto">
                  <a:xfrm>
                    <a:off x="1017" y="1741"/>
                    <a:ext cx="1085" cy="2450"/>
                    <a:chOff x="943" y="1769"/>
                    <a:chExt cx="1085" cy="2450"/>
                  </a:xfrm>
                </p:grpSpPr>
                <p:sp>
                  <p:nvSpPr>
                    <p:cNvPr id="83" name="Freeform 87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1010" y="2475"/>
                      <a:ext cx="1724" cy="31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84" name="Freeform 88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726" y="3511"/>
                      <a:ext cx="924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62" name="Group 89"/>
                  <p:cNvGrpSpPr>
                    <a:grpSpLocks/>
                  </p:cNvGrpSpPr>
                  <p:nvPr/>
                </p:nvGrpSpPr>
                <p:grpSpPr bwMode="auto">
                  <a:xfrm>
                    <a:off x="1529" y="1908"/>
                    <a:ext cx="766" cy="2373"/>
                    <a:chOff x="1455" y="1936"/>
                    <a:chExt cx="766" cy="2373"/>
                  </a:xfrm>
                </p:grpSpPr>
                <p:sp>
                  <p:nvSpPr>
                    <p:cNvPr id="81" name="Freeform 90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68" y="2578"/>
                      <a:ext cx="1595" cy="31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82" name="Freeform 91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72" y="3635"/>
                      <a:ext cx="856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63" name="Group 92"/>
                  <p:cNvGrpSpPr>
                    <a:grpSpLocks/>
                  </p:cNvGrpSpPr>
                  <p:nvPr/>
                </p:nvGrpSpPr>
                <p:grpSpPr bwMode="auto">
                  <a:xfrm rot="88588">
                    <a:off x="2061" y="1962"/>
                    <a:ext cx="459" cy="2329"/>
                    <a:chOff x="1956" y="1990"/>
                    <a:chExt cx="492" cy="2604"/>
                  </a:xfrm>
                </p:grpSpPr>
                <p:sp>
                  <p:nvSpPr>
                    <p:cNvPr id="79" name="Freeform 93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441" y="2694"/>
                      <a:ext cx="1711" cy="30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80" name="Freeform 94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732" y="3897"/>
                      <a:ext cx="918" cy="473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64" name="Group 95"/>
                  <p:cNvGrpSpPr>
                    <a:grpSpLocks/>
                  </p:cNvGrpSpPr>
                  <p:nvPr/>
                </p:nvGrpSpPr>
                <p:grpSpPr bwMode="auto">
                  <a:xfrm>
                    <a:off x="3408" y="1689"/>
                    <a:ext cx="1125" cy="2426"/>
                    <a:chOff x="3334" y="1717"/>
                    <a:chExt cx="1125" cy="2426"/>
                  </a:xfrm>
                </p:grpSpPr>
                <p:sp>
                  <p:nvSpPr>
                    <p:cNvPr id="77" name="Freeform 96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2628" y="2423"/>
                      <a:ext cx="1724" cy="31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78" name="Freeform 97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3752" y="3435"/>
                      <a:ext cx="924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65" name="Group 98"/>
                  <p:cNvGrpSpPr>
                    <a:grpSpLocks/>
                  </p:cNvGrpSpPr>
                  <p:nvPr/>
                </p:nvGrpSpPr>
                <p:grpSpPr bwMode="auto">
                  <a:xfrm>
                    <a:off x="3255" y="1838"/>
                    <a:ext cx="883" cy="2426"/>
                    <a:chOff x="3181" y="1866"/>
                    <a:chExt cx="883" cy="2426"/>
                  </a:xfrm>
                </p:grpSpPr>
                <p:sp>
                  <p:nvSpPr>
                    <p:cNvPr id="75" name="Freeform 99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2506" y="2542"/>
                      <a:ext cx="1649" cy="299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76" name="Freeform 100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3387" y="3615"/>
                      <a:ext cx="884" cy="46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66" name="Group 101"/>
                  <p:cNvGrpSpPr>
                    <a:grpSpLocks/>
                  </p:cNvGrpSpPr>
                  <p:nvPr/>
                </p:nvGrpSpPr>
                <p:grpSpPr bwMode="auto">
                  <a:xfrm>
                    <a:off x="3080" y="1955"/>
                    <a:ext cx="619" cy="2386"/>
                    <a:chOff x="3006" y="1983"/>
                    <a:chExt cx="619" cy="2386"/>
                  </a:xfrm>
                </p:grpSpPr>
                <p:sp>
                  <p:nvSpPr>
                    <p:cNvPr id="73" name="Freeform 102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2329" y="2661"/>
                      <a:ext cx="1600" cy="2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74" name="Freeform 103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3003" y="3747"/>
                      <a:ext cx="859" cy="38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67" name="Group 104"/>
                  <p:cNvGrpSpPr>
                    <a:grpSpLocks/>
                  </p:cNvGrpSpPr>
                  <p:nvPr/>
                </p:nvGrpSpPr>
                <p:grpSpPr bwMode="auto">
                  <a:xfrm>
                    <a:off x="2893" y="2073"/>
                    <a:ext cx="405" cy="2219"/>
                    <a:chOff x="2819" y="2101"/>
                    <a:chExt cx="405" cy="2219"/>
                  </a:xfrm>
                </p:grpSpPr>
                <p:sp>
                  <p:nvSpPr>
                    <p:cNvPr id="71" name="Freeform 105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206" y="2713"/>
                      <a:ext cx="1471" cy="2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72" name="Freeform 106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636" y="3732"/>
                      <a:ext cx="790" cy="38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68" name="Group 107"/>
                  <p:cNvGrpSpPr>
                    <a:grpSpLocks/>
                  </p:cNvGrpSpPr>
                  <p:nvPr/>
                </p:nvGrpSpPr>
                <p:grpSpPr bwMode="auto">
                  <a:xfrm>
                    <a:off x="2372" y="2107"/>
                    <a:ext cx="426" cy="2185"/>
                    <a:chOff x="2287" y="2135"/>
                    <a:chExt cx="426" cy="2185"/>
                  </a:xfrm>
                </p:grpSpPr>
                <p:sp>
                  <p:nvSpPr>
                    <p:cNvPr id="69" name="Freeform 108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1901" y="2760"/>
                      <a:ext cx="1437" cy="188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70" name="Freeform 109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2049" y="3787"/>
                      <a:ext cx="771" cy="29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</p:grpSp>
          </p:grpSp>
          <p:grpSp>
            <p:nvGrpSpPr>
              <p:cNvPr id="23" name="Group 110"/>
              <p:cNvGrpSpPr>
                <a:grpSpLocks/>
              </p:cNvGrpSpPr>
              <p:nvPr/>
            </p:nvGrpSpPr>
            <p:grpSpPr bwMode="auto">
              <a:xfrm>
                <a:off x="74" y="313"/>
                <a:ext cx="5459" cy="3667"/>
                <a:chOff x="74" y="313"/>
                <a:chExt cx="5459" cy="3667"/>
              </a:xfrm>
            </p:grpSpPr>
            <p:grpSp>
              <p:nvGrpSpPr>
                <p:cNvPr id="24" name="Group 111"/>
                <p:cNvGrpSpPr>
                  <a:grpSpLocks/>
                </p:cNvGrpSpPr>
                <p:nvPr/>
              </p:nvGrpSpPr>
              <p:grpSpPr bwMode="auto">
                <a:xfrm>
                  <a:off x="74" y="313"/>
                  <a:ext cx="5459" cy="3667"/>
                  <a:chOff x="74" y="313"/>
                  <a:chExt cx="5459" cy="3667"/>
                </a:xfrm>
              </p:grpSpPr>
              <p:sp>
                <p:nvSpPr>
                  <p:cNvPr id="26" name="Arc 112"/>
                  <p:cNvSpPr>
                    <a:spLocks/>
                  </p:cNvSpPr>
                  <p:nvPr/>
                </p:nvSpPr>
                <p:spPr bwMode="hidden">
                  <a:xfrm flipV="1">
                    <a:off x="2965" y="456"/>
                    <a:ext cx="2568" cy="2047"/>
                  </a:xfrm>
                  <a:custGeom>
                    <a:avLst/>
                    <a:gdLst>
                      <a:gd name="G0" fmla="+- 17826 0 0"/>
                      <a:gd name="G1" fmla="+- 0 0 0"/>
                      <a:gd name="G2" fmla="+- 21600 0 0"/>
                      <a:gd name="T0" fmla="*/ 36729 w 36729"/>
                      <a:gd name="T1" fmla="*/ 10451 h 21600"/>
                      <a:gd name="T2" fmla="*/ 0 w 36729"/>
                      <a:gd name="T3" fmla="*/ 12197 h 21600"/>
                      <a:gd name="T4" fmla="*/ 17826 w 36729"/>
                      <a:gd name="T5" fmla="*/ 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729" h="21600" fill="none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</a:path>
                      <a:path w="36729" h="21600" stroke="0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  <a:lnTo>
                          <a:pt x="17826" y="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27" name="Arc 113"/>
                  <p:cNvSpPr>
                    <a:spLocks/>
                  </p:cNvSpPr>
                  <p:nvPr/>
                </p:nvSpPr>
                <p:spPr bwMode="hidden">
                  <a:xfrm flipH="1">
                    <a:off x="387" y="1601"/>
                    <a:ext cx="2017" cy="2379"/>
                  </a:xfrm>
                  <a:custGeom>
                    <a:avLst/>
                    <a:gdLst>
                      <a:gd name="G0" fmla="+- 8873 0 0"/>
                      <a:gd name="G1" fmla="+- 21600 0 0"/>
                      <a:gd name="G2" fmla="+- 21600 0 0"/>
                      <a:gd name="T0" fmla="*/ 0 w 30473"/>
                      <a:gd name="T1" fmla="*/ 1907 h 22305"/>
                      <a:gd name="T2" fmla="*/ 30462 w 30473"/>
                      <a:gd name="T3" fmla="*/ 22305 h 22305"/>
                      <a:gd name="T4" fmla="*/ 8873 w 30473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0473" h="22305" fill="none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</a:path>
                      <a:path w="30473" h="22305" stroke="0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  <a:lnTo>
                          <a:pt x="8873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28" name="Arc 114"/>
                  <p:cNvSpPr>
                    <a:spLocks/>
                  </p:cNvSpPr>
                  <p:nvPr/>
                </p:nvSpPr>
                <p:spPr bwMode="hidden">
                  <a:xfrm>
                    <a:off x="3028" y="1181"/>
                    <a:ext cx="1426" cy="2380"/>
                  </a:xfrm>
                  <a:custGeom>
                    <a:avLst/>
                    <a:gdLst>
                      <a:gd name="G0" fmla="+- 13212 0 0"/>
                      <a:gd name="G1" fmla="+- 21600 0 0"/>
                      <a:gd name="G2" fmla="+- 21600 0 0"/>
                      <a:gd name="T0" fmla="*/ 0 w 34812"/>
                      <a:gd name="T1" fmla="*/ 4512 h 22305"/>
                      <a:gd name="T2" fmla="*/ 34801 w 34812"/>
                      <a:gd name="T3" fmla="*/ 22305 h 22305"/>
                      <a:gd name="T4" fmla="*/ 13212 w 34812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4812" h="22305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</a:path>
                      <a:path w="34812" h="22305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29" name="Arc 115"/>
                  <p:cNvSpPr>
                    <a:spLocks/>
                  </p:cNvSpPr>
                  <p:nvPr/>
                </p:nvSpPr>
                <p:spPr bwMode="hidden">
                  <a:xfrm flipH="1">
                    <a:off x="73" y="812"/>
                    <a:ext cx="2541" cy="2380"/>
                  </a:xfrm>
                  <a:custGeom>
                    <a:avLst/>
                    <a:gdLst>
                      <a:gd name="G0" fmla="+- 15230 0 0"/>
                      <a:gd name="G1" fmla="+- 21600 0 0"/>
                      <a:gd name="G2" fmla="+- 21600 0 0"/>
                      <a:gd name="T0" fmla="*/ 0 w 36830"/>
                      <a:gd name="T1" fmla="*/ 6283 h 22305"/>
                      <a:gd name="T2" fmla="*/ 36819 w 36830"/>
                      <a:gd name="T3" fmla="*/ 22305 h 22305"/>
                      <a:gd name="T4" fmla="*/ 15230 w 36830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830" h="22305" fill="none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</a:path>
                      <a:path w="36830" h="22305" stroke="0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  <a:lnTo>
                          <a:pt x="15230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0" name="Arc 116"/>
                  <p:cNvSpPr>
                    <a:spLocks/>
                  </p:cNvSpPr>
                  <p:nvPr/>
                </p:nvSpPr>
                <p:spPr bwMode="hidden">
                  <a:xfrm flipH="1">
                    <a:off x="789" y="313"/>
                    <a:ext cx="1851" cy="2304"/>
                  </a:xfrm>
                  <a:custGeom>
                    <a:avLst/>
                    <a:gdLst>
                      <a:gd name="G0" fmla="+- 18231 0 0"/>
                      <a:gd name="G1" fmla="+- 21600 0 0"/>
                      <a:gd name="G2" fmla="+- 21600 0 0"/>
                      <a:gd name="T0" fmla="*/ 0 w 31881"/>
                      <a:gd name="T1" fmla="*/ 10016 h 21600"/>
                      <a:gd name="T2" fmla="*/ 31881 w 31881"/>
                      <a:gd name="T3" fmla="*/ 4860 h 21600"/>
                      <a:gd name="T4" fmla="*/ 18231 w 31881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1881" h="21600" fill="none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</a:path>
                      <a:path w="31881" h="21600" stroke="0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  <a:lnTo>
                          <a:pt x="18231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" name="Arc 117"/>
                  <p:cNvSpPr>
                    <a:spLocks/>
                  </p:cNvSpPr>
                  <p:nvPr/>
                </p:nvSpPr>
                <p:spPr bwMode="hidden">
                  <a:xfrm>
                    <a:off x="2763" y="1281"/>
                    <a:ext cx="763" cy="2304"/>
                  </a:xfrm>
                  <a:custGeom>
                    <a:avLst/>
                    <a:gdLst>
                      <a:gd name="G0" fmla="+- 13212 0 0"/>
                      <a:gd name="G1" fmla="+- 21600 0 0"/>
                      <a:gd name="G2" fmla="+- 21600 0 0"/>
                      <a:gd name="T0" fmla="*/ 0 w 31146"/>
                      <a:gd name="T1" fmla="*/ 4512 h 21600"/>
                      <a:gd name="T2" fmla="*/ 31146 w 31146"/>
                      <a:gd name="T3" fmla="*/ 9561 h 21600"/>
                      <a:gd name="T4" fmla="*/ 13212 w 31146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1146" h="21600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</a:path>
                      <a:path w="31146" h="21600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2" name="Freeform 118"/>
                  <p:cNvSpPr>
                    <a:spLocks/>
                  </p:cNvSpPr>
                  <p:nvPr/>
                </p:nvSpPr>
                <p:spPr bwMode="hidden">
                  <a:xfrm flipH="1">
                    <a:off x="1799" y="438"/>
                    <a:ext cx="418" cy="1524"/>
                  </a:xfrm>
                  <a:custGeom>
                    <a:avLst/>
                    <a:gdLst/>
                    <a:ahLst/>
                    <a:cxnLst>
                      <a:cxn ang="0">
                        <a:pos x="0" y="64"/>
                      </a:cxn>
                      <a:cxn ang="0">
                        <a:pos x="240" y="16"/>
                      </a:cxn>
                      <a:cxn ang="0">
                        <a:pos x="96" y="160"/>
                      </a:cxn>
                      <a:cxn ang="0">
                        <a:pos x="336" y="160"/>
                      </a:cxn>
                      <a:cxn ang="0">
                        <a:pos x="192" y="304"/>
                      </a:cxn>
                      <a:cxn ang="0">
                        <a:pos x="384" y="352"/>
                      </a:cxn>
                      <a:cxn ang="0">
                        <a:pos x="288" y="448"/>
                      </a:cxn>
                      <a:cxn ang="0">
                        <a:pos x="480" y="496"/>
                      </a:cxn>
                      <a:cxn ang="0">
                        <a:pos x="384" y="592"/>
                      </a:cxn>
                      <a:cxn ang="0">
                        <a:pos x="528" y="640"/>
                      </a:cxn>
                      <a:cxn ang="0">
                        <a:pos x="480" y="736"/>
                      </a:cxn>
                      <a:cxn ang="0">
                        <a:pos x="576" y="832"/>
                      </a:cxn>
                      <a:cxn ang="0">
                        <a:pos x="576" y="928"/>
                      </a:cxn>
                      <a:cxn ang="0">
                        <a:pos x="672" y="1072"/>
                      </a:cxn>
                      <a:cxn ang="0">
                        <a:pos x="624" y="1216"/>
                      </a:cxn>
                      <a:cxn ang="0">
                        <a:pos x="720" y="1312"/>
                      </a:cxn>
                      <a:cxn ang="0">
                        <a:pos x="672" y="1456"/>
                      </a:cxn>
                      <a:cxn ang="0">
                        <a:pos x="720" y="1600"/>
                      </a:cxn>
                      <a:cxn ang="0">
                        <a:pos x="672" y="1696"/>
                      </a:cxn>
                      <a:cxn ang="0">
                        <a:pos x="768" y="1840"/>
                      </a:cxn>
                      <a:cxn ang="0">
                        <a:pos x="720" y="1984"/>
                      </a:cxn>
                      <a:cxn ang="0">
                        <a:pos x="768" y="2176"/>
                      </a:cxn>
                      <a:cxn ang="0">
                        <a:pos x="720" y="2224"/>
                      </a:cxn>
                      <a:cxn ang="0">
                        <a:pos x="768" y="2368"/>
                      </a:cxn>
                    </a:cxnLst>
                    <a:rect l="0" t="0" r="r" b="b"/>
                    <a:pathLst>
                      <a:path w="776" h="2368">
                        <a:moveTo>
                          <a:pt x="0" y="64"/>
                        </a:moveTo>
                        <a:cubicBezTo>
                          <a:pt x="112" y="32"/>
                          <a:pt x="224" y="0"/>
                          <a:pt x="240" y="16"/>
                        </a:cubicBezTo>
                        <a:cubicBezTo>
                          <a:pt x="256" y="32"/>
                          <a:pt x="80" y="136"/>
                          <a:pt x="96" y="160"/>
                        </a:cubicBezTo>
                        <a:cubicBezTo>
                          <a:pt x="112" y="184"/>
                          <a:pt x="320" y="136"/>
                          <a:pt x="336" y="160"/>
                        </a:cubicBezTo>
                        <a:cubicBezTo>
                          <a:pt x="352" y="184"/>
                          <a:pt x="184" y="272"/>
                          <a:pt x="192" y="304"/>
                        </a:cubicBezTo>
                        <a:cubicBezTo>
                          <a:pt x="200" y="336"/>
                          <a:pt x="368" y="328"/>
                          <a:pt x="384" y="352"/>
                        </a:cubicBezTo>
                        <a:cubicBezTo>
                          <a:pt x="400" y="376"/>
                          <a:pt x="272" y="424"/>
                          <a:pt x="288" y="448"/>
                        </a:cubicBezTo>
                        <a:cubicBezTo>
                          <a:pt x="304" y="472"/>
                          <a:pt x="464" y="472"/>
                          <a:pt x="480" y="496"/>
                        </a:cubicBezTo>
                        <a:cubicBezTo>
                          <a:pt x="496" y="520"/>
                          <a:pt x="376" y="568"/>
                          <a:pt x="384" y="592"/>
                        </a:cubicBezTo>
                        <a:cubicBezTo>
                          <a:pt x="392" y="616"/>
                          <a:pt x="512" y="616"/>
                          <a:pt x="528" y="640"/>
                        </a:cubicBezTo>
                        <a:cubicBezTo>
                          <a:pt x="544" y="664"/>
                          <a:pt x="472" y="704"/>
                          <a:pt x="480" y="736"/>
                        </a:cubicBezTo>
                        <a:cubicBezTo>
                          <a:pt x="488" y="768"/>
                          <a:pt x="560" y="800"/>
                          <a:pt x="576" y="832"/>
                        </a:cubicBezTo>
                        <a:cubicBezTo>
                          <a:pt x="592" y="864"/>
                          <a:pt x="560" y="888"/>
                          <a:pt x="576" y="928"/>
                        </a:cubicBezTo>
                        <a:cubicBezTo>
                          <a:pt x="592" y="968"/>
                          <a:pt x="664" y="1024"/>
                          <a:pt x="672" y="1072"/>
                        </a:cubicBezTo>
                        <a:cubicBezTo>
                          <a:pt x="680" y="1120"/>
                          <a:pt x="616" y="1176"/>
                          <a:pt x="624" y="1216"/>
                        </a:cubicBezTo>
                        <a:cubicBezTo>
                          <a:pt x="632" y="1256"/>
                          <a:pt x="712" y="1272"/>
                          <a:pt x="720" y="1312"/>
                        </a:cubicBezTo>
                        <a:cubicBezTo>
                          <a:pt x="728" y="1352"/>
                          <a:pt x="672" y="1408"/>
                          <a:pt x="672" y="1456"/>
                        </a:cubicBezTo>
                        <a:cubicBezTo>
                          <a:pt x="672" y="1504"/>
                          <a:pt x="720" y="1560"/>
                          <a:pt x="720" y="1600"/>
                        </a:cubicBezTo>
                        <a:cubicBezTo>
                          <a:pt x="720" y="1640"/>
                          <a:pt x="664" y="1656"/>
                          <a:pt x="672" y="1696"/>
                        </a:cubicBezTo>
                        <a:cubicBezTo>
                          <a:pt x="680" y="1736"/>
                          <a:pt x="760" y="1792"/>
                          <a:pt x="768" y="1840"/>
                        </a:cubicBezTo>
                        <a:cubicBezTo>
                          <a:pt x="776" y="1888"/>
                          <a:pt x="720" y="1928"/>
                          <a:pt x="720" y="1984"/>
                        </a:cubicBezTo>
                        <a:cubicBezTo>
                          <a:pt x="720" y="2040"/>
                          <a:pt x="768" y="2136"/>
                          <a:pt x="768" y="2176"/>
                        </a:cubicBezTo>
                        <a:cubicBezTo>
                          <a:pt x="768" y="2216"/>
                          <a:pt x="720" y="2192"/>
                          <a:pt x="720" y="2224"/>
                        </a:cubicBezTo>
                        <a:cubicBezTo>
                          <a:pt x="720" y="2256"/>
                          <a:pt x="744" y="2312"/>
                          <a:pt x="768" y="2368"/>
                        </a:cubicBezTo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sp>
              <p:nvSpPr>
                <p:cNvPr id="25" name="Freeform 119"/>
                <p:cNvSpPr>
                  <a:spLocks/>
                </p:cNvSpPr>
                <p:nvPr/>
              </p:nvSpPr>
              <p:spPr bwMode="hidden">
                <a:xfrm rot="20253369">
                  <a:off x="3279" y="1529"/>
                  <a:ext cx="443" cy="837"/>
                </a:xfrm>
                <a:custGeom>
                  <a:avLst/>
                  <a:gdLst/>
                  <a:ahLst/>
                  <a:cxnLst>
                    <a:cxn ang="0">
                      <a:pos x="0" y="64"/>
                    </a:cxn>
                    <a:cxn ang="0">
                      <a:pos x="240" y="16"/>
                    </a:cxn>
                    <a:cxn ang="0">
                      <a:pos x="96" y="160"/>
                    </a:cxn>
                    <a:cxn ang="0">
                      <a:pos x="336" y="160"/>
                    </a:cxn>
                    <a:cxn ang="0">
                      <a:pos x="192" y="304"/>
                    </a:cxn>
                    <a:cxn ang="0">
                      <a:pos x="384" y="352"/>
                    </a:cxn>
                    <a:cxn ang="0">
                      <a:pos x="288" y="448"/>
                    </a:cxn>
                    <a:cxn ang="0">
                      <a:pos x="480" y="496"/>
                    </a:cxn>
                    <a:cxn ang="0">
                      <a:pos x="384" y="592"/>
                    </a:cxn>
                    <a:cxn ang="0">
                      <a:pos x="528" y="640"/>
                    </a:cxn>
                    <a:cxn ang="0">
                      <a:pos x="480" y="736"/>
                    </a:cxn>
                    <a:cxn ang="0">
                      <a:pos x="576" y="832"/>
                    </a:cxn>
                    <a:cxn ang="0">
                      <a:pos x="576" y="928"/>
                    </a:cxn>
                    <a:cxn ang="0">
                      <a:pos x="672" y="1072"/>
                    </a:cxn>
                    <a:cxn ang="0">
                      <a:pos x="624" y="1216"/>
                    </a:cxn>
                    <a:cxn ang="0">
                      <a:pos x="720" y="1312"/>
                    </a:cxn>
                    <a:cxn ang="0">
                      <a:pos x="672" y="1456"/>
                    </a:cxn>
                    <a:cxn ang="0">
                      <a:pos x="720" y="1600"/>
                    </a:cxn>
                    <a:cxn ang="0">
                      <a:pos x="672" y="1696"/>
                    </a:cxn>
                    <a:cxn ang="0">
                      <a:pos x="768" y="1840"/>
                    </a:cxn>
                    <a:cxn ang="0">
                      <a:pos x="720" y="1984"/>
                    </a:cxn>
                    <a:cxn ang="0">
                      <a:pos x="768" y="2176"/>
                    </a:cxn>
                    <a:cxn ang="0">
                      <a:pos x="720" y="2224"/>
                    </a:cxn>
                    <a:cxn ang="0">
                      <a:pos x="768" y="2368"/>
                    </a:cxn>
                  </a:cxnLst>
                  <a:rect l="0" t="0" r="r" b="b"/>
                  <a:pathLst>
                    <a:path w="776" h="2368">
                      <a:moveTo>
                        <a:pt x="0" y="64"/>
                      </a:moveTo>
                      <a:cubicBezTo>
                        <a:pt x="112" y="32"/>
                        <a:pt x="224" y="0"/>
                        <a:pt x="240" y="16"/>
                      </a:cubicBezTo>
                      <a:cubicBezTo>
                        <a:pt x="256" y="32"/>
                        <a:pt x="80" y="136"/>
                        <a:pt x="96" y="160"/>
                      </a:cubicBezTo>
                      <a:cubicBezTo>
                        <a:pt x="112" y="184"/>
                        <a:pt x="320" y="136"/>
                        <a:pt x="336" y="160"/>
                      </a:cubicBezTo>
                      <a:cubicBezTo>
                        <a:pt x="352" y="184"/>
                        <a:pt x="184" y="272"/>
                        <a:pt x="192" y="304"/>
                      </a:cubicBezTo>
                      <a:cubicBezTo>
                        <a:pt x="200" y="336"/>
                        <a:pt x="368" y="328"/>
                        <a:pt x="384" y="352"/>
                      </a:cubicBezTo>
                      <a:cubicBezTo>
                        <a:pt x="400" y="376"/>
                        <a:pt x="272" y="424"/>
                        <a:pt x="288" y="448"/>
                      </a:cubicBezTo>
                      <a:cubicBezTo>
                        <a:pt x="304" y="472"/>
                        <a:pt x="464" y="472"/>
                        <a:pt x="480" y="496"/>
                      </a:cubicBezTo>
                      <a:cubicBezTo>
                        <a:pt x="496" y="520"/>
                        <a:pt x="376" y="568"/>
                        <a:pt x="384" y="592"/>
                      </a:cubicBezTo>
                      <a:cubicBezTo>
                        <a:pt x="392" y="616"/>
                        <a:pt x="512" y="616"/>
                        <a:pt x="528" y="640"/>
                      </a:cubicBezTo>
                      <a:cubicBezTo>
                        <a:pt x="544" y="664"/>
                        <a:pt x="472" y="704"/>
                        <a:pt x="480" y="736"/>
                      </a:cubicBezTo>
                      <a:cubicBezTo>
                        <a:pt x="488" y="768"/>
                        <a:pt x="560" y="800"/>
                        <a:pt x="576" y="832"/>
                      </a:cubicBezTo>
                      <a:cubicBezTo>
                        <a:pt x="592" y="864"/>
                        <a:pt x="560" y="888"/>
                        <a:pt x="576" y="928"/>
                      </a:cubicBezTo>
                      <a:cubicBezTo>
                        <a:pt x="592" y="968"/>
                        <a:pt x="664" y="1024"/>
                        <a:pt x="672" y="1072"/>
                      </a:cubicBezTo>
                      <a:cubicBezTo>
                        <a:pt x="680" y="1120"/>
                        <a:pt x="616" y="1176"/>
                        <a:pt x="624" y="1216"/>
                      </a:cubicBezTo>
                      <a:cubicBezTo>
                        <a:pt x="632" y="1256"/>
                        <a:pt x="712" y="1272"/>
                        <a:pt x="720" y="1312"/>
                      </a:cubicBezTo>
                      <a:cubicBezTo>
                        <a:pt x="728" y="1352"/>
                        <a:pt x="672" y="1408"/>
                        <a:pt x="672" y="1456"/>
                      </a:cubicBezTo>
                      <a:cubicBezTo>
                        <a:pt x="672" y="1504"/>
                        <a:pt x="720" y="1560"/>
                        <a:pt x="720" y="1600"/>
                      </a:cubicBezTo>
                      <a:cubicBezTo>
                        <a:pt x="720" y="1640"/>
                        <a:pt x="664" y="1656"/>
                        <a:pt x="672" y="1696"/>
                      </a:cubicBezTo>
                      <a:cubicBezTo>
                        <a:pt x="680" y="1736"/>
                        <a:pt x="760" y="1792"/>
                        <a:pt x="768" y="1840"/>
                      </a:cubicBezTo>
                      <a:cubicBezTo>
                        <a:pt x="776" y="1888"/>
                        <a:pt x="720" y="1928"/>
                        <a:pt x="720" y="1984"/>
                      </a:cubicBezTo>
                      <a:cubicBezTo>
                        <a:pt x="720" y="2040"/>
                        <a:pt x="768" y="2136"/>
                        <a:pt x="768" y="2176"/>
                      </a:cubicBezTo>
                      <a:cubicBezTo>
                        <a:pt x="768" y="2216"/>
                        <a:pt x="720" y="2192"/>
                        <a:pt x="720" y="2224"/>
                      </a:cubicBezTo>
                      <a:cubicBezTo>
                        <a:pt x="720" y="2256"/>
                        <a:pt x="744" y="2312"/>
                        <a:pt x="768" y="2368"/>
                      </a:cubicBezTo>
                    </a:path>
                  </a:pathLst>
                </a:custGeom>
                <a:noFill/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  <p:grpSp>
          <p:nvGrpSpPr>
            <p:cNvPr id="7" name="Group 120"/>
            <p:cNvGrpSpPr>
              <a:grpSpLocks/>
            </p:cNvGrpSpPr>
            <p:nvPr/>
          </p:nvGrpSpPr>
          <p:grpSpPr bwMode="auto">
            <a:xfrm>
              <a:off x="1476" y="450"/>
              <a:ext cx="4040" cy="2966"/>
              <a:chOff x="210" y="337"/>
              <a:chExt cx="5198" cy="3818"/>
            </a:xfrm>
          </p:grpSpPr>
          <p:sp>
            <p:nvSpPr>
              <p:cNvPr id="8" name="Freeform 121"/>
              <p:cNvSpPr>
                <a:spLocks/>
              </p:cNvSpPr>
              <p:nvPr/>
            </p:nvSpPr>
            <p:spPr bwMode="hidden">
              <a:xfrm flipH="1">
                <a:off x="1934" y="2382"/>
                <a:ext cx="485" cy="147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" name="Arc 122"/>
              <p:cNvSpPr>
                <a:spLocks/>
              </p:cNvSpPr>
              <p:nvPr/>
            </p:nvSpPr>
            <p:spPr bwMode="hidden">
              <a:xfrm flipH="1">
                <a:off x="1054" y="1851"/>
                <a:ext cx="2122" cy="2304"/>
              </a:xfrm>
              <a:custGeom>
                <a:avLst/>
                <a:gdLst>
                  <a:gd name="G0" fmla="+- 0 0 0"/>
                  <a:gd name="G1" fmla="+- 20897 0 0"/>
                  <a:gd name="G2" fmla="+- 21600 0 0"/>
                  <a:gd name="T0" fmla="*/ 5467 w 21600"/>
                  <a:gd name="T1" fmla="*/ 0 h 21602"/>
                  <a:gd name="T2" fmla="*/ 21589 w 21600"/>
                  <a:gd name="T3" fmla="*/ 21602 h 21602"/>
                  <a:gd name="T4" fmla="*/ 0 w 21600"/>
                  <a:gd name="T5" fmla="*/ 20897 h 2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" name="Arc 123"/>
              <p:cNvSpPr>
                <a:spLocks/>
              </p:cNvSpPr>
              <p:nvPr/>
            </p:nvSpPr>
            <p:spPr bwMode="hidden">
              <a:xfrm flipH="1">
                <a:off x="1266" y="1480"/>
                <a:ext cx="1244" cy="2379"/>
              </a:xfrm>
              <a:custGeom>
                <a:avLst/>
                <a:gdLst>
                  <a:gd name="G0" fmla="+- 7340 0 0"/>
                  <a:gd name="G1" fmla="+- 21600 0 0"/>
                  <a:gd name="G2" fmla="+- 21600 0 0"/>
                  <a:gd name="T0" fmla="*/ 0 w 28940"/>
                  <a:gd name="T1" fmla="*/ 1285 h 22305"/>
                  <a:gd name="T2" fmla="*/ 28929 w 28940"/>
                  <a:gd name="T3" fmla="*/ 22305 h 22305"/>
                  <a:gd name="T4" fmla="*/ 7340 w 2894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1" name="Arc 124"/>
              <p:cNvSpPr>
                <a:spLocks/>
              </p:cNvSpPr>
              <p:nvPr/>
            </p:nvSpPr>
            <p:spPr bwMode="hidden">
              <a:xfrm flipH="1">
                <a:off x="210" y="1169"/>
                <a:ext cx="2376" cy="2379"/>
              </a:xfrm>
              <a:custGeom>
                <a:avLst/>
                <a:gdLst>
                  <a:gd name="G0" fmla="+- 12855 0 0"/>
                  <a:gd name="G1" fmla="+- 21600 0 0"/>
                  <a:gd name="G2" fmla="+- 21600 0 0"/>
                  <a:gd name="T0" fmla="*/ 0 w 34455"/>
                  <a:gd name="T1" fmla="*/ 4241 h 22305"/>
                  <a:gd name="T2" fmla="*/ 34444 w 34455"/>
                  <a:gd name="T3" fmla="*/ 22305 h 22305"/>
                  <a:gd name="T4" fmla="*/ 12855 w 34455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2" name="Arc 125"/>
              <p:cNvSpPr>
                <a:spLocks/>
              </p:cNvSpPr>
              <p:nvPr/>
            </p:nvSpPr>
            <p:spPr bwMode="hidden">
              <a:xfrm>
                <a:off x="2840" y="1503"/>
                <a:ext cx="381" cy="2379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3" name="Arc 126"/>
              <p:cNvSpPr>
                <a:spLocks/>
              </p:cNvSpPr>
              <p:nvPr/>
            </p:nvSpPr>
            <p:spPr bwMode="hidden">
              <a:xfrm>
                <a:off x="2940" y="1492"/>
                <a:ext cx="1004" cy="2379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" name="Freeform 127"/>
              <p:cNvSpPr>
                <a:spLocks/>
              </p:cNvSpPr>
              <p:nvPr/>
            </p:nvSpPr>
            <p:spPr bwMode="hidden">
              <a:xfrm>
                <a:off x="3300" y="2635"/>
                <a:ext cx="485" cy="147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" name="Freeform 128"/>
              <p:cNvSpPr>
                <a:spLocks/>
              </p:cNvSpPr>
              <p:nvPr/>
            </p:nvSpPr>
            <p:spPr bwMode="hidden">
              <a:xfrm rot="19660755" flipV="1">
                <a:off x="2547" y="2149"/>
                <a:ext cx="441" cy="83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" name="Freeform 129"/>
              <p:cNvSpPr>
                <a:spLocks/>
              </p:cNvSpPr>
              <p:nvPr/>
            </p:nvSpPr>
            <p:spPr bwMode="hidden">
              <a:xfrm flipH="1">
                <a:off x="489" y="2503"/>
                <a:ext cx="1085" cy="152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" name="Freeform 130"/>
              <p:cNvSpPr>
                <a:spLocks/>
              </p:cNvSpPr>
              <p:nvPr/>
            </p:nvSpPr>
            <p:spPr bwMode="hidden">
              <a:xfrm flipH="1">
                <a:off x="1000" y="893"/>
                <a:ext cx="696" cy="152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" name="Freeform 131"/>
              <p:cNvSpPr>
                <a:spLocks/>
              </p:cNvSpPr>
              <p:nvPr/>
            </p:nvSpPr>
            <p:spPr bwMode="hidden">
              <a:xfrm>
                <a:off x="4401" y="2279"/>
                <a:ext cx="1007" cy="1601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9" name="Freeform 132"/>
              <p:cNvSpPr>
                <a:spLocks/>
              </p:cNvSpPr>
              <p:nvPr/>
            </p:nvSpPr>
            <p:spPr bwMode="hidden">
              <a:xfrm>
                <a:off x="3878" y="1470"/>
                <a:ext cx="1518" cy="106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0" name="Freeform 133"/>
              <p:cNvSpPr>
                <a:spLocks/>
              </p:cNvSpPr>
              <p:nvPr/>
            </p:nvSpPr>
            <p:spPr bwMode="hidden">
              <a:xfrm>
                <a:off x="3934" y="337"/>
                <a:ext cx="664" cy="143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1" name="Freeform 134"/>
              <p:cNvSpPr>
                <a:spLocks/>
              </p:cNvSpPr>
              <p:nvPr/>
            </p:nvSpPr>
            <p:spPr bwMode="hidden">
              <a:xfrm rot="1346631" flipH="1">
                <a:off x="1702" y="1506"/>
                <a:ext cx="441" cy="83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32903" name="Rectangle 13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7213"/>
            <a:ext cx="7772400" cy="1627187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2904" name="Rectangle 13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37" name="Rectangle 137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8" name="Rectangle 1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9" name="Rectangle 13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C7E23D7-E2DB-41D0-B130-51AF5CB348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049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22CA4F-EC64-407B-A546-1484C227F7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1542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E79B23-7C35-413C-ABE3-6B4DC699C1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2554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C737A-89E3-4209-BDC0-B47FA47E78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756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A12D5F-F246-41A7-A08D-8529F71B40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3499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93868D-4AA6-46D8-8E62-41BADE4194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3969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01A7D8-29B6-4B5B-B964-68385AAB38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89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E1E8B3-84A1-48EB-828E-6E6BE14BDB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6456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53B933-FCDC-484A-A5BA-123A59F051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211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78060C-2795-477C-83E1-A1569B98DA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571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301625"/>
            <a:ext cx="1943100" cy="57943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301625"/>
            <a:ext cx="5676900" cy="57943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076A83-44E4-4CA2-8BA5-CDE54E2E61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0823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6303963" y="0"/>
            <a:ext cx="2840037" cy="3254375"/>
            <a:chOff x="3115" y="0"/>
            <a:chExt cx="2170" cy="2486"/>
          </a:xfrm>
        </p:grpSpPr>
        <p:grpSp>
          <p:nvGrpSpPr>
            <p:cNvPr id="1032" name="Group 3"/>
            <p:cNvGrpSpPr>
              <a:grpSpLocks/>
            </p:cNvGrpSpPr>
            <p:nvPr/>
          </p:nvGrpSpPr>
          <p:grpSpPr bwMode="auto">
            <a:xfrm>
              <a:off x="4080" y="1910"/>
              <a:ext cx="768" cy="576"/>
              <a:chOff x="0" y="0"/>
              <a:chExt cx="768" cy="576"/>
            </a:xfrm>
          </p:grpSpPr>
          <p:sp>
            <p:nvSpPr>
              <p:cNvPr id="31748" name="Oval 4"/>
              <p:cNvSpPr>
                <a:spLocks noChangeArrowheads="1"/>
              </p:cNvSpPr>
              <p:nvPr/>
            </p:nvSpPr>
            <p:spPr bwMode="hidden">
              <a:xfrm>
                <a:off x="1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749" name="Oval 5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6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4257" y="1103"/>
              <a:ext cx="768" cy="576"/>
              <a:chOff x="0" y="0"/>
              <a:chExt cx="768" cy="576"/>
            </a:xfrm>
          </p:grpSpPr>
          <p:sp>
            <p:nvSpPr>
              <p:cNvPr id="31751" name="Oval 7"/>
              <p:cNvSpPr>
                <a:spLocks noChangeArrowheads="1"/>
              </p:cNvSpPr>
              <p:nvPr/>
            </p:nvSpPr>
            <p:spPr bwMode="hidden">
              <a:xfrm>
                <a:off x="-1" y="1"/>
                <a:ext cx="769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752" name="Oval 8"/>
              <p:cNvSpPr>
                <a:spLocks noChangeArrowheads="1"/>
              </p:cNvSpPr>
              <p:nvPr/>
            </p:nvSpPr>
            <p:spPr bwMode="hidden">
              <a:xfrm>
                <a:off x="276" y="253"/>
                <a:ext cx="186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4" name="Group 9"/>
            <p:cNvGrpSpPr>
              <a:grpSpLocks/>
            </p:cNvGrpSpPr>
            <p:nvPr/>
          </p:nvGrpSpPr>
          <p:grpSpPr bwMode="auto">
            <a:xfrm>
              <a:off x="3134" y="0"/>
              <a:ext cx="768" cy="576"/>
              <a:chOff x="0" y="0"/>
              <a:chExt cx="768" cy="576"/>
            </a:xfrm>
          </p:grpSpPr>
          <p:sp>
            <p:nvSpPr>
              <p:cNvPr id="31754" name="Oval 10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755" name="Oval 11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6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5" name="Group 12"/>
            <p:cNvGrpSpPr>
              <a:grpSpLocks/>
            </p:cNvGrpSpPr>
            <p:nvPr/>
          </p:nvGrpSpPr>
          <p:grpSpPr bwMode="auto">
            <a:xfrm>
              <a:off x="3115" y="0"/>
              <a:ext cx="2170" cy="1702"/>
              <a:chOff x="3115" y="0"/>
              <a:chExt cx="2170" cy="1702"/>
            </a:xfrm>
          </p:grpSpPr>
          <p:grpSp>
            <p:nvGrpSpPr>
              <p:cNvPr id="1036" name="Group 13"/>
              <p:cNvGrpSpPr>
                <a:grpSpLocks/>
              </p:cNvGrpSpPr>
              <p:nvPr/>
            </p:nvGrpSpPr>
            <p:grpSpPr bwMode="auto">
              <a:xfrm>
                <a:off x="3640" y="308"/>
                <a:ext cx="1145" cy="844"/>
                <a:chOff x="1265" y="814"/>
                <a:chExt cx="2919" cy="2151"/>
              </a:xfrm>
            </p:grpSpPr>
            <p:sp>
              <p:nvSpPr>
                <p:cNvPr id="31758" name="Oval 14"/>
                <p:cNvSpPr>
                  <a:spLocks noChangeArrowheads="1"/>
                </p:cNvSpPr>
                <p:nvPr/>
              </p:nvSpPr>
              <p:spPr bwMode="hidden">
                <a:xfrm>
                  <a:off x="1266" y="814"/>
                  <a:ext cx="2919" cy="2151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2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31759" name="Oval 15"/>
                <p:cNvSpPr>
                  <a:spLocks noChangeArrowheads="1"/>
                </p:cNvSpPr>
                <p:nvPr/>
              </p:nvSpPr>
              <p:spPr bwMode="hidden">
                <a:xfrm>
                  <a:off x="2382" y="1602"/>
                  <a:ext cx="578" cy="405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2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  <p:grpSp>
            <p:nvGrpSpPr>
              <p:cNvPr id="1037" name="Group 16"/>
              <p:cNvGrpSpPr>
                <a:grpSpLocks/>
              </p:cNvGrpSpPr>
              <p:nvPr/>
            </p:nvGrpSpPr>
            <p:grpSpPr bwMode="auto">
              <a:xfrm>
                <a:off x="3115" y="0"/>
                <a:ext cx="2145" cy="1702"/>
                <a:chOff x="3115" y="0"/>
                <a:chExt cx="2145" cy="1702"/>
              </a:xfrm>
            </p:grpSpPr>
            <p:grpSp>
              <p:nvGrpSpPr>
                <p:cNvPr id="1060" name="Group 17"/>
                <p:cNvGrpSpPr>
                  <a:grpSpLocks/>
                </p:cNvGrpSpPr>
                <p:nvPr/>
              </p:nvGrpSpPr>
              <p:grpSpPr bwMode="auto">
                <a:xfrm>
                  <a:off x="4505" y="589"/>
                  <a:ext cx="493" cy="912"/>
                  <a:chOff x="3471" y="1530"/>
                  <a:chExt cx="1258" cy="2327"/>
                </a:xfrm>
              </p:grpSpPr>
              <p:sp>
                <p:nvSpPr>
                  <p:cNvPr id="31762" name="Freeform 18"/>
                  <p:cNvSpPr>
                    <a:spLocks/>
                  </p:cNvSpPr>
                  <p:nvPr/>
                </p:nvSpPr>
                <p:spPr bwMode="hidden">
                  <a:xfrm rot="2711884">
                    <a:off x="2767" y="2235"/>
                    <a:ext cx="1720" cy="31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763" name="Freeform 19"/>
                  <p:cNvSpPr>
                    <a:spLocks/>
                  </p:cNvSpPr>
                  <p:nvPr/>
                </p:nvSpPr>
                <p:spPr bwMode="hidden">
                  <a:xfrm rot="2711884">
                    <a:off x="4021" y="3148"/>
                    <a:ext cx="925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61" name="Group 20"/>
                <p:cNvGrpSpPr>
                  <a:grpSpLocks/>
                </p:cNvGrpSpPr>
                <p:nvPr/>
              </p:nvGrpSpPr>
              <p:grpSpPr bwMode="auto">
                <a:xfrm>
                  <a:off x="4267" y="781"/>
                  <a:ext cx="966" cy="522"/>
                  <a:chOff x="2864" y="2019"/>
                  <a:chExt cx="2463" cy="1332"/>
                </a:xfrm>
              </p:grpSpPr>
              <p:sp>
                <p:nvSpPr>
                  <p:cNvPr id="31765" name="Freeform 21"/>
                  <p:cNvSpPr>
                    <a:spLocks/>
                  </p:cNvSpPr>
                  <p:nvPr/>
                </p:nvSpPr>
                <p:spPr bwMode="hidden">
                  <a:xfrm rot="2104081">
                    <a:off x="2865" y="2019"/>
                    <a:ext cx="1812" cy="34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766" name="Freeform 22"/>
                  <p:cNvSpPr>
                    <a:spLocks/>
                  </p:cNvSpPr>
                  <p:nvPr/>
                </p:nvSpPr>
                <p:spPr bwMode="hidden">
                  <a:xfrm rot="2104081">
                    <a:off x="4352" y="2805"/>
                    <a:ext cx="974" cy="54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62" name="Group 23"/>
                <p:cNvGrpSpPr>
                  <a:grpSpLocks/>
                </p:cNvGrpSpPr>
                <p:nvPr/>
              </p:nvGrpSpPr>
              <p:grpSpPr bwMode="auto">
                <a:xfrm>
                  <a:off x="4280" y="707"/>
                  <a:ext cx="971" cy="417"/>
                  <a:chOff x="2897" y="1832"/>
                  <a:chExt cx="2477" cy="1064"/>
                </a:xfrm>
              </p:grpSpPr>
              <p:sp>
                <p:nvSpPr>
                  <p:cNvPr id="31768" name="Freeform 24"/>
                  <p:cNvSpPr>
                    <a:spLocks/>
                  </p:cNvSpPr>
                  <p:nvPr/>
                </p:nvSpPr>
                <p:spPr bwMode="hidden">
                  <a:xfrm rot="1582915">
                    <a:off x="2896" y="1832"/>
                    <a:ext cx="1736" cy="30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769" name="Freeform 25"/>
                  <p:cNvSpPr>
                    <a:spLocks/>
                  </p:cNvSpPr>
                  <p:nvPr/>
                </p:nvSpPr>
                <p:spPr bwMode="hidden">
                  <a:xfrm rot="1582915">
                    <a:off x="4443" y="2420"/>
                    <a:ext cx="931" cy="477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63" name="Group 26"/>
                <p:cNvGrpSpPr>
                  <a:grpSpLocks/>
                </p:cNvGrpSpPr>
                <p:nvPr/>
              </p:nvGrpSpPr>
              <p:grpSpPr bwMode="auto">
                <a:xfrm>
                  <a:off x="4291" y="630"/>
                  <a:ext cx="969" cy="364"/>
                  <a:chOff x="2924" y="1636"/>
                  <a:chExt cx="2472" cy="927"/>
                </a:xfrm>
              </p:grpSpPr>
              <p:sp>
                <p:nvSpPr>
                  <p:cNvPr id="31771" name="Freeform 27"/>
                  <p:cNvSpPr>
                    <a:spLocks/>
                  </p:cNvSpPr>
                  <p:nvPr/>
                </p:nvSpPr>
                <p:spPr bwMode="hidden">
                  <a:xfrm rot="1080363">
                    <a:off x="2922" y="1634"/>
                    <a:ext cx="1677" cy="33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772" name="Freeform 28"/>
                  <p:cNvSpPr>
                    <a:spLocks/>
                  </p:cNvSpPr>
                  <p:nvPr/>
                </p:nvSpPr>
                <p:spPr bwMode="hidden">
                  <a:xfrm rot="1080363">
                    <a:off x="4494" y="2036"/>
                    <a:ext cx="900" cy="52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64" name="Group 29"/>
                <p:cNvGrpSpPr>
                  <a:grpSpLocks/>
                </p:cNvGrpSpPr>
                <p:nvPr/>
              </p:nvGrpSpPr>
              <p:grpSpPr bwMode="auto">
                <a:xfrm>
                  <a:off x="4304" y="543"/>
                  <a:ext cx="918" cy="258"/>
                  <a:chOff x="2958" y="1414"/>
                  <a:chExt cx="2342" cy="657"/>
                </a:xfrm>
              </p:grpSpPr>
              <p:sp>
                <p:nvSpPr>
                  <p:cNvPr id="31774" name="Freeform 30"/>
                  <p:cNvSpPr>
                    <a:spLocks/>
                  </p:cNvSpPr>
                  <p:nvPr/>
                </p:nvSpPr>
                <p:spPr bwMode="hidden">
                  <a:xfrm rot="463793">
                    <a:off x="2957" y="1415"/>
                    <a:ext cx="1544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775" name="Freeform 31"/>
                  <p:cNvSpPr>
                    <a:spLocks/>
                  </p:cNvSpPr>
                  <p:nvPr/>
                </p:nvSpPr>
                <p:spPr bwMode="hidden">
                  <a:xfrm rot="463793">
                    <a:off x="4470" y="1581"/>
                    <a:ext cx="829" cy="48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65" name="Group 32"/>
                <p:cNvGrpSpPr>
                  <a:grpSpLocks/>
                </p:cNvGrpSpPr>
                <p:nvPr/>
              </p:nvGrpSpPr>
              <p:grpSpPr bwMode="auto">
                <a:xfrm>
                  <a:off x="4314" y="487"/>
                  <a:ext cx="843" cy="134"/>
                  <a:chOff x="2983" y="1269"/>
                  <a:chExt cx="2150" cy="343"/>
                </a:xfrm>
              </p:grpSpPr>
              <p:sp>
                <p:nvSpPr>
                  <p:cNvPr id="31777" name="Freeform 33"/>
                  <p:cNvSpPr>
                    <a:spLocks/>
                  </p:cNvSpPr>
                  <p:nvPr/>
                </p:nvSpPr>
                <p:spPr bwMode="hidden">
                  <a:xfrm rot="-84182">
                    <a:off x="2982" y="1286"/>
                    <a:ext cx="1404" cy="220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778" name="Freeform 34"/>
                  <p:cNvSpPr>
                    <a:spLocks/>
                  </p:cNvSpPr>
                  <p:nvPr/>
                </p:nvSpPr>
                <p:spPr bwMode="hidden">
                  <a:xfrm rot="-84182">
                    <a:off x="4377" y="1267"/>
                    <a:ext cx="755" cy="34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66" name="Group 35"/>
                <p:cNvGrpSpPr>
                  <a:grpSpLocks/>
                </p:cNvGrpSpPr>
                <p:nvPr/>
              </p:nvGrpSpPr>
              <p:grpSpPr bwMode="auto">
                <a:xfrm>
                  <a:off x="4296" y="349"/>
                  <a:ext cx="737" cy="167"/>
                  <a:chOff x="2938" y="917"/>
                  <a:chExt cx="1879" cy="427"/>
                </a:xfrm>
              </p:grpSpPr>
              <p:sp>
                <p:nvSpPr>
                  <p:cNvPr id="31780" name="Freeform 36"/>
                  <p:cNvSpPr>
                    <a:spLocks/>
                  </p:cNvSpPr>
                  <p:nvPr/>
                </p:nvSpPr>
                <p:spPr bwMode="hidden">
                  <a:xfrm rot="-802576">
                    <a:off x="2936" y="1128"/>
                    <a:ext cx="1234" cy="21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781" name="Freeform 37"/>
                  <p:cNvSpPr>
                    <a:spLocks/>
                  </p:cNvSpPr>
                  <p:nvPr/>
                </p:nvSpPr>
                <p:spPr bwMode="hidden">
                  <a:xfrm rot="-802576">
                    <a:off x="4154" y="918"/>
                    <a:ext cx="662" cy="33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67" name="Group 38"/>
                <p:cNvGrpSpPr>
                  <a:grpSpLocks/>
                </p:cNvGrpSpPr>
                <p:nvPr/>
              </p:nvGrpSpPr>
              <p:grpSpPr bwMode="auto">
                <a:xfrm>
                  <a:off x="3394" y="637"/>
                  <a:ext cx="493" cy="912"/>
                  <a:chOff x="637" y="1653"/>
                  <a:chExt cx="1257" cy="2326"/>
                </a:xfrm>
              </p:grpSpPr>
              <p:sp>
                <p:nvSpPr>
                  <p:cNvPr id="31783" name="Freeform 39"/>
                  <p:cNvSpPr>
                    <a:spLocks/>
                  </p:cNvSpPr>
                  <p:nvPr/>
                </p:nvSpPr>
                <p:spPr bwMode="hidden">
                  <a:xfrm rot="18888116" flipH="1">
                    <a:off x="875" y="2357"/>
                    <a:ext cx="1723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784" name="Freeform 40"/>
                  <p:cNvSpPr>
                    <a:spLocks/>
                  </p:cNvSpPr>
                  <p:nvPr/>
                </p:nvSpPr>
                <p:spPr bwMode="hidden">
                  <a:xfrm rot="18888116" flipH="1">
                    <a:off x="419" y="3271"/>
                    <a:ext cx="925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68" name="Group 41"/>
                <p:cNvGrpSpPr>
                  <a:grpSpLocks/>
                </p:cNvGrpSpPr>
                <p:nvPr/>
              </p:nvGrpSpPr>
              <p:grpSpPr bwMode="auto">
                <a:xfrm>
                  <a:off x="3142" y="850"/>
                  <a:ext cx="966" cy="522"/>
                  <a:chOff x="-5" y="2196"/>
                  <a:chExt cx="2463" cy="1332"/>
                </a:xfrm>
              </p:grpSpPr>
              <p:sp>
                <p:nvSpPr>
                  <p:cNvPr id="31786" name="Freeform 42"/>
                  <p:cNvSpPr>
                    <a:spLocks/>
                  </p:cNvSpPr>
                  <p:nvPr/>
                </p:nvSpPr>
                <p:spPr bwMode="hidden">
                  <a:xfrm rot="19495919" flipH="1">
                    <a:off x="644" y="2196"/>
                    <a:ext cx="1812" cy="34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787" name="Freeform 43"/>
                  <p:cNvSpPr>
                    <a:spLocks/>
                  </p:cNvSpPr>
                  <p:nvPr/>
                </p:nvSpPr>
                <p:spPr bwMode="hidden">
                  <a:xfrm rot="19495919" flipH="1">
                    <a:off x="-6" y="2982"/>
                    <a:ext cx="974" cy="54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69" name="Group 44"/>
                <p:cNvGrpSpPr>
                  <a:grpSpLocks/>
                </p:cNvGrpSpPr>
                <p:nvPr/>
              </p:nvGrpSpPr>
              <p:grpSpPr bwMode="auto">
                <a:xfrm>
                  <a:off x="3124" y="777"/>
                  <a:ext cx="971" cy="417"/>
                  <a:chOff x="-52" y="2009"/>
                  <a:chExt cx="2477" cy="1064"/>
                </a:xfrm>
              </p:grpSpPr>
              <p:sp>
                <p:nvSpPr>
                  <p:cNvPr id="31789" name="Freeform 45"/>
                  <p:cNvSpPr>
                    <a:spLocks/>
                  </p:cNvSpPr>
                  <p:nvPr/>
                </p:nvSpPr>
                <p:spPr bwMode="hidden">
                  <a:xfrm rot="20017085" flipH="1">
                    <a:off x="689" y="2010"/>
                    <a:ext cx="1736" cy="30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790" name="Freeform 46"/>
                  <p:cNvSpPr>
                    <a:spLocks/>
                  </p:cNvSpPr>
                  <p:nvPr/>
                </p:nvSpPr>
                <p:spPr bwMode="hidden">
                  <a:xfrm rot="20017085" flipH="1">
                    <a:off x="-53" y="2598"/>
                    <a:ext cx="931" cy="473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70" name="Group 47"/>
                <p:cNvGrpSpPr>
                  <a:grpSpLocks/>
                </p:cNvGrpSpPr>
                <p:nvPr/>
              </p:nvGrpSpPr>
              <p:grpSpPr bwMode="auto">
                <a:xfrm>
                  <a:off x="3115" y="700"/>
                  <a:ext cx="969" cy="363"/>
                  <a:chOff x="-74" y="1813"/>
                  <a:chExt cx="2472" cy="927"/>
                </a:xfrm>
              </p:grpSpPr>
              <p:sp>
                <p:nvSpPr>
                  <p:cNvPr id="31792" name="Freeform 48"/>
                  <p:cNvSpPr>
                    <a:spLocks/>
                  </p:cNvSpPr>
                  <p:nvPr/>
                </p:nvSpPr>
                <p:spPr bwMode="hidden">
                  <a:xfrm rot="20519637" flipH="1">
                    <a:off x="721" y="1812"/>
                    <a:ext cx="1677" cy="33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793" name="Freeform 49"/>
                  <p:cNvSpPr>
                    <a:spLocks/>
                  </p:cNvSpPr>
                  <p:nvPr/>
                </p:nvSpPr>
                <p:spPr bwMode="hidden">
                  <a:xfrm rot="20519637" flipH="1">
                    <a:off x="-74" y="2212"/>
                    <a:ext cx="900" cy="52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71" name="Group 50"/>
                <p:cNvGrpSpPr>
                  <a:grpSpLocks/>
                </p:cNvGrpSpPr>
                <p:nvPr/>
              </p:nvGrpSpPr>
              <p:grpSpPr bwMode="auto">
                <a:xfrm>
                  <a:off x="3153" y="613"/>
                  <a:ext cx="918" cy="257"/>
                  <a:chOff x="22" y="1591"/>
                  <a:chExt cx="2342" cy="657"/>
                </a:xfrm>
              </p:grpSpPr>
              <p:sp>
                <p:nvSpPr>
                  <p:cNvPr id="31795" name="Freeform 51"/>
                  <p:cNvSpPr>
                    <a:spLocks/>
                  </p:cNvSpPr>
                  <p:nvPr/>
                </p:nvSpPr>
                <p:spPr bwMode="hidden">
                  <a:xfrm rot="21136207" flipH="1">
                    <a:off x="819" y="1589"/>
                    <a:ext cx="1544" cy="31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796" name="Freeform 52"/>
                  <p:cNvSpPr>
                    <a:spLocks/>
                  </p:cNvSpPr>
                  <p:nvPr/>
                </p:nvSpPr>
                <p:spPr bwMode="hidden">
                  <a:xfrm rot="21136207" flipH="1">
                    <a:off x="21" y="1757"/>
                    <a:ext cx="829" cy="490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72" name="Group 53"/>
                <p:cNvGrpSpPr>
                  <a:grpSpLocks/>
                </p:cNvGrpSpPr>
                <p:nvPr/>
              </p:nvGrpSpPr>
              <p:grpSpPr bwMode="auto">
                <a:xfrm>
                  <a:off x="3218" y="556"/>
                  <a:ext cx="843" cy="134"/>
                  <a:chOff x="189" y="1446"/>
                  <a:chExt cx="2150" cy="343"/>
                </a:xfrm>
              </p:grpSpPr>
              <p:sp>
                <p:nvSpPr>
                  <p:cNvPr id="31798" name="Freeform 54"/>
                  <p:cNvSpPr>
                    <a:spLocks/>
                  </p:cNvSpPr>
                  <p:nvPr/>
                </p:nvSpPr>
                <p:spPr bwMode="hidden">
                  <a:xfrm rot="84182" flipH="1">
                    <a:off x="935" y="1463"/>
                    <a:ext cx="1404" cy="220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799" name="Freeform 55"/>
                  <p:cNvSpPr>
                    <a:spLocks/>
                  </p:cNvSpPr>
                  <p:nvPr/>
                </p:nvSpPr>
                <p:spPr bwMode="hidden">
                  <a:xfrm rot="84182" flipH="1">
                    <a:off x="189" y="1444"/>
                    <a:ext cx="755" cy="34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73" name="Group 56"/>
                <p:cNvGrpSpPr>
                  <a:grpSpLocks/>
                </p:cNvGrpSpPr>
                <p:nvPr/>
              </p:nvGrpSpPr>
              <p:grpSpPr bwMode="auto">
                <a:xfrm>
                  <a:off x="3342" y="418"/>
                  <a:ext cx="737" cy="167"/>
                  <a:chOff x="505" y="1094"/>
                  <a:chExt cx="1879" cy="427"/>
                </a:xfrm>
              </p:grpSpPr>
              <p:sp>
                <p:nvSpPr>
                  <p:cNvPr id="31801" name="Freeform 57"/>
                  <p:cNvSpPr>
                    <a:spLocks/>
                  </p:cNvSpPr>
                  <p:nvPr/>
                </p:nvSpPr>
                <p:spPr bwMode="hidden">
                  <a:xfrm rot="802576" flipH="1">
                    <a:off x="1151" y="1306"/>
                    <a:ext cx="1234" cy="21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802" name="Freeform 58"/>
                  <p:cNvSpPr>
                    <a:spLocks/>
                  </p:cNvSpPr>
                  <p:nvPr/>
                </p:nvSpPr>
                <p:spPr bwMode="hidden">
                  <a:xfrm rot="802576" flipH="1">
                    <a:off x="505" y="1095"/>
                    <a:ext cx="662" cy="33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74" name="Group 59"/>
                <p:cNvGrpSpPr>
                  <a:grpSpLocks/>
                </p:cNvGrpSpPr>
                <p:nvPr/>
              </p:nvGrpSpPr>
              <p:grpSpPr bwMode="auto">
                <a:xfrm>
                  <a:off x="3386" y="341"/>
                  <a:ext cx="725" cy="218"/>
                  <a:chOff x="616" y="899"/>
                  <a:chExt cx="1850" cy="554"/>
                </a:xfrm>
              </p:grpSpPr>
              <p:sp>
                <p:nvSpPr>
                  <p:cNvPr id="31804" name="Freeform 60"/>
                  <p:cNvSpPr>
                    <a:spLocks/>
                  </p:cNvSpPr>
                  <p:nvPr/>
                </p:nvSpPr>
                <p:spPr bwMode="hidden">
                  <a:xfrm rot="1277471" flipH="1">
                    <a:off x="1231" y="1237"/>
                    <a:ext cx="1235" cy="21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805" name="Freeform 61"/>
                  <p:cNvSpPr>
                    <a:spLocks/>
                  </p:cNvSpPr>
                  <p:nvPr/>
                </p:nvSpPr>
                <p:spPr bwMode="hidden">
                  <a:xfrm rot="1277471" flipH="1">
                    <a:off x="615" y="898"/>
                    <a:ext cx="662" cy="33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75" name="Group 62"/>
                <p:cNvGrpSpPr>
                  <a:grpSpLocks/>
                </p:cNvGrpSpPr>
                <p:nvPr/>
              </p:nvGrpSpPr>
              <p:grpSpPr bwMode="auto">
                <a:xfrm>
                  <a:off x="3472" y="231"/>
                  <a:ext cx="693" cy="291"/>
                  <a:chOff x="3472" y="231"/>
                  <a:chExt cx="693" cy="291"/>
                </a:xfrm>
              </p:grpSpPr>
              <p:sp>
                <p:nvSpPr>
                  <p:cNvPr id="31807" name="Freeform 63"/>
                  <p:cNvSpPr>
                    <a:spLocks/>
                  </p:cNvSpPr>
                  <p:nvPr/>
                </p:nvSpPr>
                <p:spPr bwMode="hidden">
                  <a:xfrm rot="2028410" flipH="1">
                    <a:off x="3680" y="438"/>
                    <a:ext cx="484" cy="8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808" name="Freeform 64"/>
                  <p:cNvSpPr>
                    <a:spLocks/>
                  </p:cNvSpPr>
                  <p:nvPr/>
                </p:nvSpPr>
                <p:spPr bwMode="hidden">
                  <a:xfrm rot="2028410" flipH="1">
                    <a:off x="3472" y="230"/>
                    <a:ext cx="260" cy="132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76" name="Group 65"/>
                <p:cNvGrpSpPr>
                  <a:grpSpLocks/>
                </p:cNvGrpSpPr>
                <p:nvPr/>
              </p:nvGrpSpPr>
              <p:grpSpPr bwMode="auto">
                <a:xfrm>
                  <a:off x="3554" y="118"/>
                  <a:ext cx="664" cy="349"/>
                  <a:chOff x="3554" y="118"/>
                  <a:chExt cx="664" cy="349"/>
                </a:xfrm>
              </p:grpSpPr>
              <p:sp>
                <p:nvSpPr>
                  <p:cNvPr id="31810" name="Freeform 66"/>
                  <p:cNvSpPr>
                    <a:spLocks/>
                  </p:cNvSpPr>
                  <p:nvPr/>
                </p:nvSpPr>
                <p:spPr bwMode="hidden">
                  <a:xfrm rot="2664424" flipH="1">
                    <a:off x="3728" y="383"/>
                    <a:ext cx="490" cy="8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811" name="Freeform 67"/>
                  <p:cNvSpPr>
                    <a:spLocks/>
                  </p:cNvSpPr>
                  <p:nvPr/>
                </p:nvSpPr>
                <p:spPr bwMode="hidden">
                  <a:xfrm rot="2664424" flipH="1">
                    <a:off x="3554" y="118"/>
                    <a:ext cx="263" cy="132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77" name="Group 68"/>
                <p:cNvGrpSpPr>
                  <a:grpSpLocks/>
                </p:cNvGrpSpPr>
                <p:nvPr/>
              </p:nvGrpSpPr>
              <p:grpSpPr bwMode="auto">
                <a:xfrm>
                  <a:off x="3784" y="30"/>
                  <a:ext cx="305" cy="593"/>
                  <a:chOff x="1633" y="104"/>
                  <a:chExt cx="778" cy="1512"/>
                </a:xfrm>
              </p:grpSpPr>
              <p:sp>
                <p:nvSpPr>
                  <p:cNvPr id="31813" name="Freeform 69"/>
                  <p:cNvSpPr>
                    <a:spLocks/>
                  </p:cNvSpPr>
                  <p:nvPr/>
                </p:nvSpPr>
                <p:spPr bwMode="hidden">
                  <a:xfrm rot="3473776" flipH="1">
                    <a:off x="1752" y="958"/>
                    <a:ext cx="1101" cy="21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814" name="Freeform 70"/>
                  <p:cNvSpPr>
                    <a:spLocks/>
                  </p:cNvSpPr>
                  <p:nvPr/>
                </p:nvSpPr>
                <p:spPr bwMode="hidden">
                  <a:xfrm rot="3473776" flipH="1">
                    <a:off x="1505" y="231"/>
                    <a:ext cx="591" cy="337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78" name="Group 71"/>
                <p:cNvGrpSpPr>
                  <a:grpSpLocks/>
                </p:cNvGrpSpPr>
                <p:nvPr/>
              </p:nvGrpSpPr>
              <p:grpSpPr bwMode="auto">
                <a:xfrm>
                  <a:off x="3903" y="0"/>
                  <a:ext cx="248" cy="601"/>
                  <a:chOff x="1935" y="28"/>
                  <a:chExt cx="634" cy="1534"/>
                </a:xfrm>
              </p:grpSpPr>
              <p:sp>
                <p:nvSpPr>
                  <p:cNvPr id="31816" name="Freeform 72"/>
                  <p:cNvSpPr>
                    <a:spLocks/>
                  </p:cNvSpPr>
                  <p:nvPr/>
                </p:nvSpPr>
                <p:spPr bwMode="hidden">
                  <a:xfrm rot="4126480" flipH="1">
                    <a:off x="1932" y="924"/>
                    <a:ext cx="1059" cy="21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817" name="Freeform 73"/>
                  <p:cNvSpPr>
                    <a:spLocks/>
                  </p:cNvSpPr>
                  <p:nvPr/>
                </p:nvSpPr>
                <p:spPr bwMode="hidden">
                  <a:xfrm rot="4126480" flipH="1">
                    <a:off x="1820" y="144"/>
                    <a:ext cx="570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79" name="Group 74"/>
                <p:cNvGrpSpPr>
                  <a:grpSpLocks/>
                </p:cNvGrpSpPr>
                <p:nvPr/>
              </p:nvGrpSpPr>
              <p:grpSpPr bwMode="auto">
                <a:xfrm>
                  <a:off x="4251" y="252"/>
                  <a:ext cx="723" cy="222"/>
                  <a:chOff x="2822" y="672"/>
                  <a:chExt cx="1845" cy="566"/>
                </a:xfrm>
              </p:grpSpPr>
              <p:sp>
                <p:nvSpPr>
                  <p:cNvPr id="31819" name="Freeform 75"/>
                  <p:cNvSpPr>
                    <a:spLocks/>
                  </p:cNvSpPr>
                  <p:nvPr/>
                </p:nvSpPr>
                <p:spPr bwMode="hidden">
                  <a:xfrm rot="-1325434">
                    <a:off x="2820" y="1022"/>
                    <a:ext cx="1232" cy="21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820" name="Freeform 76"/>
                  <p:cNvSpPr>
                    <a:spLocks/>
                  </p:cNvSpPr>
                  <p:nvPr/>
                </p:nvSpPr>
                <p:spPr bwMode="hidden">
                  <a:xfrm rot="-1325434">
                    <a:off x="4003" y="673"/>
                    <a:ext cx="662" cy="337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80" name="Group 77"/>
                <p:cNvGrpSpPr>
                  <a:grpSpLocks/>
                </p:cNvGrpSpPr>
                <p:nvPr/>
              </p:nvGrpSpPr>
              <p:grpSpPr bwMode="auto">
                <a:xfrm>
                  <a:off x="4196" y="163"/>
                  <a:ext cx="699" cy="282"/>
                  <a:chOff x="2683" y="445"/>
                  <a:chExt cx="1781" cy="717"/>
                </a:xfrm>
              </p:grpSpPr>
              <p:sp>
                <p:nvSpPr>
                  <p:cNvPr id="31822" name="Freeform 78"/>
                  <p:cNvSpPr>
                    <a:spLocks/>
                  </p:cNvSpPr>
                  <p:nvPr/>
                </p:nvSpPr>
                <p:spPr bwMode="hidden">
                  <a:xfrm rot="-1921064">
                    <a:off x="2682" y="946"/>
                    <a:ext cx="1233" cy="21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823" name="Freeform 79"/>
                  <p:cNvSpPr>
                    <a:spLocks/>
                  </p:cNvSpPr>
                  <p:nvPr/>
                </p:nvSpPr>
                <p:spPr bwMode="hidden">
                  <a:xfrm rot="-1921064">
                    <a:off x="3801" y="444"/>
                    <a:ext cx="661" cy="33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sp>
              <p:nvSpPr>
                <p:cNvPr id="31824" name="Freeform 80"/>
                <p:cNvSpPr>
                  <a:spLocks/>
                </p:cNvSpPr>
                <p:nvPr/>
              </p:nvSpPr>
              <p:spPr bwMode="hidden">
                <a:xfrm rot="4578755" flipH="1">
                  <a:off x="3968" y="372"/>
                  <a:ext cx="403" cy="57"/>
                </a:xfrm>
                <a:custGeom>
                  <a:avLst/>
                  <a:gdLst/>
                  <a:ahLst/>
                  <a:cxnLst>
                    <a:cxn ang="0">
                      <a:pos x="0" y="504"/>
                    </a:cxn>
                    <a:cxn ang="0">
                      <a:pos x="864" y="168"/>
                    </a:cxn>
                    <a:cxn ang="0">
                      <a:pos x="1776" y="24"/>
                    </a:cxn>
                    <a:cxn ang="0">
                      <a:pos x="2736" y="24"/>
                    </a:cxn>
                    <a:cxn ang="0">
                      <a:pos x="2720" y="103"/>
                    </a:cxn>
                    <a:cxn ang="0">
                      <a:pos x="1764" y="103"/>
                    </a:cxn>
                    <a:cxn ang="0">
                      <a:pos x="654" y="292"/>
                    </a:cxn>
                    <a:cxn ang="0">
                      <a:pos x="0" y="504"/>
                    </a:cxn>
                  </a:cxnLst>
                  <a:rect l="0" t="0" r="r" b="b"/>
                  <a:pathLst>
                    <a:path w="2736" h="504">
                      <a:moveTo>
                        <a:pt x="0" y="504"/>
                      </a:moveTo>
                      <a:cubicBezTo>
                        <a:pt x="24" y="488"/>
                        <a:pt x="568" y="248"/>
                        <a:pt x="864" y="168"/>
                      </a:cubicBezTo>
                      <a:cubicBezTo>
                        <a:pt x="1160" y="88"/>
                        <a:pt x="1464" y="48"/>
                        <a:pt x="1776" y="24"/>
                      </a:cubicBezTo>
                      <a:cubicBezTo>
                        <a:pt x="2088" y="0"/>
                        <a:pt x="2579" y="11"/>
                        <a:pt x="2736" y="24"/>
                      </a:cubicBezTo>
                      <a:lnTo>
                        <a:pt x="2720" y="103"/>
                      </a:lnTo>
                      <a:cubicBezTo>
                        <a:pt x="2558" y="116"/>
                        <a:pt x="2108" y="71"/>
                        <a:pt x="1764" y="103"/>
                      </a:cubicBezTo>
                      <a:cubicBezTo>
                        <a:pt x="1209" y="136"/>
                        <a:pt x="998" y="192"/>
                        <a:pt x="654" y="292"/>
                      </a:cubicBezTo>
                      <a:cubicBezTo>
                        <a:pt x="358" y="356"/>
                        <a:pt x="136" y="460"/>
                        <a:pt x="0" y="50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chemeClr val="folHlink"/>
                    </a:gs>
                    <a:gs pos="100000">
                      <a:schemeClr val="accent2"/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31825" name="Freeform 81"/>
                <p:cNvSpPr>
                  <a:spLocks/>
                </p:cNvSpPr>
                <p:nvPr/>
              </p:nvSpPr>
              <p:spPr bwMode="hidden">
                <a:xfrm rot="4578755" flipH="1">
                  <a:off x="3977" y="77"/>
                  <a:ext cx="216" cy="91"/>
                </a:xfrm>
                <a:custGeom>
                  <a:avLst/>
                  <a:gdLst/>
                  <a:ahLst/>
                  <a:cxnLst>
                    <a:cxn ang="0">
                      <a:pos x="5" y="8"/>
                    </a:cxn>
                    <a:cxn ang="0">
                      <a:pos x="485" y="56"/>
                    </a:cxn>
                    <a:cxn ang="0">
                      <a:pos x="1157" y="200"/>
                    </a:cxn>
                    <a:cxn ang="0">
                      <a:pos x="1611" y="432"/>
                    </a:cxn>
                    <a:cxn ang="0">
                      <a:pos x="1756" y="609"/>
                    </a:cxn>
                    <a:cxn ang="0">
                      <a:pos x="1689" y="787"/>
                    </a:cxn>
                    <a:cxn ang="0">
                      <a:pos x="1589" y="632"/>
                    </a:cxn>
                    <a:cxn ang="0">
                      <a:pos x="1389" y="454"/>
                    </a:cxn>
                    <a:cxn ang="0">
                      <a:pos x="1109" y="296"/>
                    </a:cxn>
                    <a:cxn ang="0">
                      <a:pos x="581" y="152"/>
                    </a:cxn>
                    <a:cxn ang="0">
                      <a:pos x="0" y="76"/>
                    </a:cxn>
                    <a:cxn ang="0">
                      <a:pos x="5" y="8"/>
                    </a:cxn>
                  </a:cxnLst>
                  <a:rect l="0" t="0" r="r" b="b"/>
                  <a:pathLst>
                    <a:path w="1769" h="791">
                      <a:moveTo>
                        <a:pt x="5" y="8"/>
                      </a:moveTo>
                      <a:cubicBezTo>
                        <a:pt x="85" y="0"/>
                        <a:pt x="293" y="24"/>
                        <a:pt x="485" y="56"/>
                      </a:cubicBezTo>
                      <a:cubicBezTo>
                        <a:pt x="677" y="88"/>
                        <a:pt x="969" y="137"/>
                        <a:pt x="1157" y="200"/>
                      </a:cubicBezTo>
                      <a:cubicBezTo>
                        <a:pt x="1345" y="263"/>
                        <a:pt x="1511" y="364"/>
                        <a:pt x="1611" y="432"/>
                      </a:cubicBezTo>
                      <a:cubicBezTo>
                        <a:pt x="1711" y="500"/>
                        <a:pt x="1743" y="550"/>
                        <a:pt x="1756" y="609"/>
                      </a:cubicBezTo>
                      <a:cubicBezTo>
                        <a:pt x="1769" y="668"/>
                        <a:pt x="1717" y="783"/>
                        <a:pt x="1689" y="787"/>
                      </a:cubicBezTo>
                      <a:cubicBezTo>
                        <a:pt x="1661" y="791"/>
                        <a:pt x="1639" y="687"/>
                        <a:pt x="1589" y="632"/>
                      </a:cubicBezTo>
                      <a:cubicBezTo>
                        <a:pt x="1539" y="577"/>
                        <a:pt x="1469" y="510"/>
                        <a:pt x="1389" y="454"/>
                      </a:cubicBezTo>
                      <a:cubicBezTo>
                        <a:pt x="1309" y="398"/>
                        <a:pt x="1244" y="346"/>
                        <a:pt x="1109" y="296"/>
                      </a:cubicBezTo>
                      <a:cubicBezTo>
                        <a:pt x="974" y="246"/>
                        <a:pt x="766" y="189"/>
                        <a:pt x="581" y="152"/>
                      </a:cubicBezTo>
                      <a:cubicBezTo>
                        <a:pt x="396" y="115"/>
                        <a:pt x="96" y="100"/>
                        <a:pt x="0" y="76"/>
                      </a:cubicBezTo>
                      <a:lnTo>
                        <a:pt x="5" y="8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1"/>
                    </a:gs>
                    <a:gs pos="100000">
                      <a:schemeClr val="folHlink"/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/>
                </a:p>
              </p:txBody>
            </p:sp>
            <p:grpSp>
              <p:nvGrpSpPr>
                <p:cNvPr id="1083" name="Group 82"/>
                <p:cNvGrpSpPr>
                  <a:grpSpLocks/>
                </p:cNvGrpSpPr>
                <p:nvPr/>
              </p:nvGrpSpPr>
              <p:grpSpPr bwMode="auto">
                <a:xfrm>
                  <a:off x="4242" y="5"/>
                  <a:ext cx="251" cy="596"/>
                  <a:chOff x="2800" y="41"/>
                  <a:chExt cx="640" cy="1520"/>
                </a:xfrm>
              </p:grpSpPr>
              <p:sp>
                <p:nvSpPr>
                  <p:cNvPr id="31827" name="Freeform 83"/>
                  <p:cNvSpPr>
                    <a:spLocks/>
                  </p:cNvSpPr>
                  <p:nvPr/>
                </p:nvSpPr>
                <p:spPr bwMode="hidden">
                  <a:xfrm rot="-3857755">
                    <a:off x="2362" y="936"/>
                    <a:ext cx="1061" cy="18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828" name="Freeform 84"/>
                  <p:cNvSpPr>
                    <a:spLocks/>
                  </p:cNvSpPr>
                  <p:nvPr/>
                </p:nvSpPr>
                <p:spPr bwMode="hidden">
                  <a:xfrm rot="-3857755">
                    <a:off x="3011" y="181"/>
                    <a:ext cx="569" cy="28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84" name="Group 85"/>
                <p:cNvGrpSpPr>
                  <a:grpSpLocks/>
                </p:cNvGrpSpPr>
                <p:nvPr/>
              </p:nvGrpSpPr>
              <p:grpSpPr bwMode="auto">
                <a:xfrm>
                  <a:off x="4295" y="53"/>
                  <a:ext cx="398" cy="574"/>
                  <a:chOff x="2934" y="163"/>
                  <a:chExt cx="1017" cy="1464"/>
                </a:xfrm>
              </p:grpSpPr>
              <p:sp>
                <p:nvSpPr>
                  <p:cNvPr id="31830" name="Freeform 86"/>
                  <p:cNvSpPr>
                    <a:spLocks/>
                  </p:cNvSpPr>
                  <p:nvPr/>
                </p:nvSpPr>
                <p:spPr bwMode="hidden">
                  <a:xfrm rot="-2777260">
                    <a:off x="2493" y="915"/>
                    <a:ext cx="1154" cy="270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831" name="Freeform 87"/>
                  <p:cNvSpPr>
                    <a:spLocks/>
                  </p:cNvSpPr>
                  <p:nvPr/>
                </p:nvSpPr>
                <p:spPr bwMode="hidden">
                  <a:xfrm rot="-2777260">
                    <a:off x="3431" y="262"/>
                    <a:ext cx="619" cy="422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85" name="Group 88"/>
                <p:cNvGrpSpPr>
                  <a:grpSpLocks/>
                </p:cNvGrpSpPr>
                <p:nvPr/>
              </p:nvGrpSpPr>
              <p:grpSpPr bwMode="auto">
                <a:xfrm>
                  <a:off x="4215" y="2"/>
                  <a:ext cx="95" cy="567"/>
                  <a:chOff x="2730" y="32"/>
                  <a:chExt cx="243" cy="1448"/>
                </a:xfrm>
              </p:grpSpPr>
              <p:sp>
                <p:nvSpPr>
                  <p:cNvPr id="31833" name="Freeform 89"/>
                  <p:cNvSpPr>
                    <a:spLocks/>
                  </p:cNvSpPr>
                  <p:nvPr/>
                </p:nvSpPr>
                <p:spPr bwMode="hidden">
                  <a:xfrm rot="-4903748">
                    <a:off x="2297" y="959"/>
                    <a:ext cx="954" cy="8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834" name="Freeform 90"/>
                  <p:cNvSpPr>
                    <a:spLocks/>
                  </p:cNvSpPr>
                  <p:nvPr/>
                </p:nvSpPr>
                <p:spPr bwMode="hidden">
                  <a:xfrm rot="-4903748">
                    <a:off x="2650" y="222"/>
                    <a:ext cx="511" cy="133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86" name="Group 91"/>
                <p:cNvGrpSpPr>
                  <a:grpSpLocks/>
                </p:cNvGrpSpPr>
                <p:nvPr/>
              </p:nvGrpSpPr>
              <p:grpSpPr bwMode="auto">
                <a:xfrm>
                  <a:off x="3514" y="683"/>
                  <a:ext cx="425" cy="960"/>
                  <a:chOff x="943" y="1769"/>
                  <a:chExt cx="1085" cy="2450"/>
                </a:xfrm>
              </p:grpSpPr>
              <p:sp>
                <p:nvSpPr>
                  <p:cNvPr id="31836" name="Freeform 92"/>
                  <p:cNvSpPr>
                    <a:spLocks/>
                  </p:cNvSpPr>
                  <p:nvPr/>
                </p:nvSpPr>
                <p:spPr bwMode="hidden">
                  <a:xfrm rot="18335692" flipH="1">
                    <a:off x="1009" y="2474"/>
                    <a:ext cx="1724" cy="31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837" name="Freeform 93"/>
                  <p:cNvSpPr>
                    <a:spLocks/>
                  </p:cNvSpPr>
                  <p:nvPr/>
                </p:nvSpPr>
                <p:spPr bwMode="hidden">
                  <a:xfrm rot="18335692" flipH="1">
                    <a:off x="725" y="3509"/>
                    <a:ext cx="925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87" name="Group 94"/>
                <p:cNvGrpSpPr>
                  <a:grpSpLocks/>
                </p:cNvGrpSpPr>
                <p:nvPr/>
              </p:nvGrpSpPr>
              <p:grpSpPr bwMode="auto">
                <a:xfrm>
                  <a:off x="3715" y="748"/>
                  <a:ext cx="300" cy="930"/>
                  <a:chOff x="1455" y="1936"/>
                  <a:chExt cx="766" cy="2373"/>
                </a:xfrm>
              </p:grpSpPr>
              <p:sp>
                <p:nvSpPr>
                  <p:cNvPr id="31839" name="Freeform 95"/>
                  <p:cNvSpPr>
                    <a:spLocks/>
                  </p:cNvSpPr>
                  <p:nvPr/>
                </p:nvSpPr>
                <p:spPr bwMode="hidden">
                  <a:xfrm rot="17542885" flipH="1">
                    <a:off x="1268" y="2577"/>
                    <a:ext cx="1594" cy="31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840" name="Freeform 96"/>
                  <p:cNvSpPr>
                    <a:spLocks/>
                  </p:cNvSpPr>
                  <p:nvPr/>
                </p:nvSpPr>
                <p:spPr bwMode="hidden">
                  <a:xfrm rot="17542885" flipH="1">
                    <a:off x="1274" y="3635"/>
                    <a:ext cx="854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88" name="Group 97"/>
                <p:cNvGrpSpPr>
                  <a:grpSpLocks/>
                </p:cNvGrpSpPr>
                <p:nvPr/>
              </p:nvGrpSpPr>
              <p:grpSpPr bwMode="auto">
                <a:xfrm rot="88588">
                  <a:off x="3923" y="769"/>
                  <a:ext cx="180" cy="913"/>
                  <a:chOff x="1956" y="1990"/>
                  <a:chExt cx="492" cy="2604"/>
                </a:xfrm>
              </p:grpSpPr>
              <p:sp>
                <p:nvSpPr>
                  <p:cNvPr id="31842" name="Freeform 98"/>
                  <p:cNvSpPr>
                    <a:spLocks/>
                  </p:cNvSpPr>
                  <p:nvPr/>
                </p:nvSpPr>
                <p:spPr bwMode="hidden">
                  <a:xfrm rot="16782062" flipH="1">
                    <a:off x="1438" y="2692"/>
                    <a:ext cx="1712" cy="30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843" name="Freeform 99"/>
                  <p:cNvSpPr>
                    <a:spLocks/>
                  </p:cNvSpPr>
                  <p:nvPr/>
                </p:nvSpPr>
                <p:spPr bwMode="hidden">
                  <a:xfrm rot="16782062" flipH="1">
                    <a:off x="1730" y="3897"/>
                    <a:ext cx="917" cy="471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89" name="Group 100"/>
                <p:cNvGrpSpPr>
                  <a:grpSpLocks/>
                </p:cNvGrpSpPr>
                <p:nvPr/>
              </p:nvGrpSpPr>
              <p:grpSpPr bwMode="auto">
                <a:xfrm>
                  <a:off x="4451" y="662"/>
                  <a:ext cx="442" cy="951"/>
                  <a:chOff x="3334" y="1717"/>
                  <a:chExt cx="1125" cy="2426"/>
                </a:xfrm>
              </p:grpSpPr>
              <p:sp>
                <p:nvSpPr>
                  <p:cNvPr id="31845" name="Freeform 101"/>
                  <p:cNvSpPr>
                    <a:spLocks/>
                  </p:cNvSpPr>
                  <p:nvPr/>
                </p:nvSpPr>
                <p:spPr bwMode="hidden">
                  <a:xfrm rot="3144576">
                    <a:off x="2627" y="2423"/>
                    <a:ext cx="1723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846" name="Freeform 102"/>
                  <p:cNvSpPr>
                    <a:spLocks/>
                  </p:cNvSpPr>
                  <p:nvPr/>
                </p:nvSpPr>
                <p:spPr bwMode="hidden">
                  <a:xfrm rot="3144576">
                    <a:off x="3752" y="3435"/>
                    <a:ext cx="925" cy="491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90" name="Group 103"/>
                <p:cNvGrpSpPr>
                  <a:grpSpLocks/>
                </p:cNvGrpSpPr>
                <p:nvPr/>
              </p:nvGrpSpPr>
              <p:grpSpPr bwMode="auto">
                <a:xfrm>
                  <a:off x="4391" y="721"/>
                  <a:ext cx="347" cy="951"/>
                  <a:chOff x="3181" y="1866"/>
                  <a:chExt cx="883" cy="2426"/>
                </a:xfrm>
              </p:grpSpPr>
              <p:sp>
                <p:nvSpPr>
                  <p:cNvPr id="31848" name="Freeform 104"/>
                  <p:cNvSpPr>
                    <a:spLocks/>
                  </p:cNvSpPr>
                  <p:nvPr/>
                </p:nvSpPr>
                <p:spPr bwMode="hidden">
                  <a:xfrm rot="3745735">
                    <a:off x="2506" y="2539"/>
                    <a:ext cx="1649" cy="299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849" name="Freeform 105"/>
                  <p:cNvSpPr>
                    <a:spLocks/>
                  </p:cNvSpPr>
                  <p:nvPr/>
                </p:nvSpPr>
                <p:spPr bwMode="hidden">
                  <a:xfrm rot="3745735">
                    <a:off x="3387" y="3613"/>
                    <a:ext cx="885" cy="46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91" name="Group 106"/>
                <p:cNvGrpSpPr>
                  <a:grpSpLocks/>
                </p:cNvGrpSpPr>
                <p:nvPr/>
              </p:nvGrpSpPr>
              <p:grpSpPr bwMode="auto">
                <a:xfrm>
                  <a:off x="4323" y="767"/>
                  <a:ext cx="243" cy="935"/>
                  <a:chOff x="3006" y="1983"/>
                  <a:chExt cx="619" cy="2386"/>
                </a:xfrm>
              </p:grpSpPr>
              <p:sp>
                <p:nvSpPr>
                  <p:cNvPr id="31851" name="Freeform 107"/>
                  <p:cNvSpPr>
                    <a:spLocks/>
                  </p:cNvSpPr>
                  <p:nvPr/>
                </p:nvSpPr>
                <p:spPr bwMode="hidden">
                  <a:xfrm rot="4286818">
                    <a:off x="2328" y="2659"/>
                    <a:ext cx="1600" cy="24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852" name="Freeform 108"/>
                  <p:cNvSpPr>
                    <a:spLocks/>
                  </p:cNvSpPr>
                  <p:nvPr/>
                </p:nvSpPr>
                <p:spPr bwMode="hidden">
                  <a:xfrm rot="4286818">
                    <a:off x="3001" y="3744"/>
                    <a:ext cx="860" cy="38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92" name="Group 109"/>
                <p:cNvGrpSpPr>
                  <a:grpSpLocks/>
                </p:cNvGrpSpPr>
                <p:nvPr/>
              </p:nvGrpSpPr>
              <p:grpSpPr bwMode="auto">
                <a:xfrm>
                  <a:off x="4249" y="813"/>
                  <a:ext cx="159" cy="870"/>
                  <a:chOff x="2819" y="2101"/>
                  <a:chExt cx="405" cy="2219"/>
                </a:xfrm>
              </p:grpSpPr>
              <p:sp>
                <p:nvSpPr>
                  <p:cNvPr id="31854" name="Freeform 110"/>
                  <p:cNvSpPr>
                    <a:spLocks/>
                  </p:cNvSpPr>
                  <p:nvPr/>
                </p:nvSpPr>
                <p:spPr bwMode="hidden">
                  <a:xfrm rot="4898956">
                    <a:off x="2208" y="2711"/>
                    <a:ext cx="1469" cy="24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855" name="Freeform 111"/>
                  <p:cNvSpPr>
                    <a:spLocks/>
                  </p:cNvSpPr>
                  <p:nvPr/>
                </p:nvSpPr>
                <p:spPr bwMode="hidden">
                  <a:xfrm rot="4898956">
                    <a:off x="2637" y="3730"/>
                    <a:ext cx="789" cy="38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93" name="Group 112"/>
                <p:cNvGrpSpPr>
                  <a:grpSpLocks/>
                </p:cNvGrpSpPr>
                <p:nvPr/>
              </p:nvGrpSpPr>
              <p:grpSpPr bwMode="auto">
                <a:xfrm>
                  <a:off x="4045" y="826"/>
                  <a:ext cx="167" cy="857"/>
                  <a:chOff x="2287" y="2135"/>
                  <a:chExt cx="426" cy="2185"/>
                </a:xfrm>
              </p:grpSpPr>
              <p:sp>
                <p:nvSpPr>
                  <p:cNvPr id="31857" name="Freeform 113"/>
                  <p:cNvSpPr>
                    <a:spLocks/>
                  </p:cNvSpPr>
                  <p:nvPr/>
                </p:nvSpPr>
                <p:spPr bwMode="hidden">
                  <a:xfrm rot="5755659">
                    <a:off x="1902" y="2759"/>
                    <a:ext cx="1435" cy="18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858" name="Freeform 114"/>
                  <p:cNvSpPr>
                    <a:spLocks/>
                  </p:cNvSpPr>
                  <p:nvPr/>
                </p:nvSpPr>
                <p:spPr bwMode="hidden">
                  <a:xfrm rot="5755659">
                    <a:off x="2050" y="3786"/>
                    <a:ext cx="770" cy="294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</p:grpSp>
          <p:sp>
            <p:nvSpPr>
              <p:cNvPr id="31859" name="Freeform 115"/>
              <p:cNvSpPr>
                <a:spLocks/>
              </p:cNvSpPr>
              <p:nvPr/>
            </p:nvSpPr>
            <p:spPr bwMode="hidden">
              <a:xfrm flipH="1">
                <a:off x="3873" y="934"/>
                <a:ext cx="190" cy="58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860" name="Arc 116"/>
              <p:cNvSpPr>
                <a:spLocks/>
              </p:cNvSpPr>
              <p:nvPr/>
            </p:nvSpPr>
            <p:spPr bwMode="hidden">
              <a:xfrm flipH="1">
                <a:off x="3527" y="725"/>
                <a:ext cx="833" cy="903"/>
              </a:xfrm>
              <a:custGeom>
                <a:avLst/>
                <a:gdLst>
                  <a:gd name="G0" fmla="+- 0 0 0"/>
                  <a:gd name="G1" fmla="+- 20897 0 0"/>
                  <a:gd name="G2" fmla="+- 21600 0 0"/>
                  <a:gd name="T0" fmla="*/ 5467 w 21600"/>
                  <a:gd name="T1" fmla="*/ 0 h 21602"/>
                  <a:gd name="T2" fmla="*/ 21589 w 21600"/>
                  <a:gd name="T3" fmla="*/ 21602 h 21602"/>
                  <a:gd name="T4" fmla="*/ 0 w 21600"/>
                  <a:gd name="T5" fmla="*/ 20897 h 2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861" name="Arc 117"/>
              <p:cNvSpPr>
                <a:spLocks/>
              </p:cNvSpPr>
              <p:nvPr/>
            </p:nvSpPr>
            <p:spPr bwMode="hidden">
              <a:xfrm flipV="1">
                <a:off x="4278" y="179"/>
                <a:ext cx="1007" cy="802"/>
              </a:xfrm>
              <a:custGeom>
                <a:avLst/>
                <a:gdLst>
                  <a:gd name="G0" fmla="+- 17826 0 0"/>
                  <a:gd name="G1" fmla="+- 0 0 0"/>
                  <a:gd name="G2" fmla="+- 21600 0 0"/>
                  <a:gd name="T0" fmla="*/ 36729 w 36729"/>
                  <a:gd name="T1" fmla="*/ 10451 h 21600"/>
                  <a:gd name="T2" fmla="*/ 0 w 36729"/>
                  <a:gd name="T3" fmla="*/ 12197 h 21600"/>
                  <a:gd name="T4" fmla="*/ 17826 w 36729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729" h="21600" fill="none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</a:path>
                  <a:path w="36729" h="21600" stroke="0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  <a:lnTo>
                      <a:pt x="17826" y="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862" name="Arc 118"/>
              <p:cNvSpPr>
                <a:spLocks/>
              </p:cNvSpPr>
              <p:nvPr/>
            </p:nvSpPr>
            <p:spPr bwMode="hidden">
              <a:xfrm flipH="1">
                <a:off x="3612" y="580"/>
                <a:ext cx="486" cy="933"/>
              </a:xfrm>
              <a:custGeom>
                <a:avLst/>
                <a:gdLst>
                  <a:gd name="G0" fmla="+- 7340 0 0"/>
                  <a:gd name="G1" fmla="+- 21600 0 0"/>
                  <a:gd name="G2" fmla="+- 21600 0 0"/>
                  <a:gd name="T0" fmla="*/ 0 w 28940"/>
                  <a:gd name="T1" fmla="*/ 1285 h 22305"/>
                  <a:gd name="T2" fmla="*/ 28929 w 28940"/>
                  <a:gd name="T3" fmla="*/ 22305 h 22305"/>
                  <a:gd name="T4" fmla="*/ 7340 w 2894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863" name="Arc 119"/>
              <p:cNvSpPr>
                <a:spLocks/>
              </p:cNvSpPr>
              <p:nvPr/>
            </p:nvSpPr>
            <p:spPr bwMode="hidden">
              <a:xfrm flipH="1">
                <a:off x="3267" y="628"/>
                <a:ext cx="791" cy="931"/>
              </a:xfrm>
              <a:custGeom>
                <a:avLst/>
                <a:gdLst>
                  <a:gd name="G0" fmla="+- 8873 0 0"/>
                  <a:gd name="G1" fmla="+- 21600 0 0"/>
                  <a:gd name="G2" fmla="+- 21600 0 0"/>
                  <a:gd name="T0" fmla="*/ 0 w 30473"/>
                  <a:gd name="T1" fmla="*/ 1907 h 22305"/>
                  <a:gd name="T2" fmla="*/ 30462 w 30473"/>
                  <a:gd name="T3" fmla="*/ 22305 h 22305"/>
                  <a:gd name="T4" fmla="*/ 8873 w 30473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473" h="22305" fill="none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</a:path>
                  <a:path w="30473" h="22305" stroke="0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  <a:lnTo>
                      <a:pt x="8873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864" name="Arc 120"/>
              <p:cNvSpPr>
                <a:spLocks/>
              </p:cNvSpPr>
              <p:nvPr/>
            </p:nvSpPr>
            <p:spPr bwMode="hidden">
              <a:xfrm flipH="1">
                <a:off x="3197" y="458"/>
                <a:ext cx="932" cy="933"/>
              </a:xfrm>
              <a:custGeom>
                <a:avLst/>
                <a:gdLst>
                  <a:gd name="G0" fmla="+- 12855 0 0"/>
                  <a:gd name="G1" fmla="+- 21600 0 0"/>
                  <a:gd name="G2" fmla="+- 21600 0 0"/>
                  <a:gd name="T0" fmla="*/ 0 w 34455"/>
                  <a:gd name="T1" fmla="*/ 4241 h 22305"/>
                  <a:gd name="T2" fmla="*/ 34444 w 34455"/>
                  <a:gd name="T3" fmla="*/ 22305 h 22305"/>
                  <a:gd name="T4" fmla="*/ 12855 w 34455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865" name="Arc 121"/>
              <p:cNvSpPr>
                <a:spLocks/>
              </p:cNvSpPr>
              <p:nvPr/>
            </p:nvSpPr>
            <p:spPr bwMode="hidden">
              <a:xfrm>
                <a:off x="4229" y="589"/>
                <a:ext cx="149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866" name="Arc 122"/>
              <p:cNvSpPr>
                <a:spLocks/>
              </p:cNvSpPr>
              <p:nvPr/>
            </p:nvSpPr>
            <p:spPr bwMode="hidden">
              <a:xfrm>
                <a:off x="4269" y="585"/>
                <a:ext cx="393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867" name="Arc 123"/>
              <p:cNvSpPr>
                <a:spLocks/>
              </p:cNvSpPr>
              <p:nvPr/>
            </p:nvSpPr>
            <p:spPr bwMode="hidden">
              <a:xfrm>
                <a:off x="4302" y="463"/>
                <a:ext cx="559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868" name="Freeform 124"/>
              <p:cNvSpPr>
                <a:spLocks/>
              </p:cNvSpPr>
              <p:nvPr/>
            </p:nvSpPr>
            <p:spPr bwMode="hidden">
              <a:xfrm>
                <a:off x="4410" y="1033"/>
                <a:ext cx="189" cy="58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869" name="Freeform 125"/>
              <p:cNvSpPr>
                <a:spLocks/>
              </p:cNvSpPr>
              <p:nvPr/>
            </p:nvSpPr>
            <p:spPr bwMode="hidden">
              <a:xfrm rot="19660755" flipV="1">
                <a:off x="4114" y="843"/>
                <a:ext cx="172" cy="32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870" name="Arc 126"/>
              <p:cNvSpPr>
                <a:spLocks/>
              </p:cNvSpPr>
              <p:nvPr/>
            </p:nvSpPr>
            <p:spPr bwMode="hidden">
              <a:xfrm flipH="1">
                <a:off x="3144" y="319"/>
                <a:ext cx="996" cy="933"/>
              </a:xfrm>
              <a:custGeom>
                <a:avLst/>
                <a:gdLst>
                  <a:gd name="G0" fmla="+- 15230 0 0"/>
                  <a:gd name="G1" fmla="+- 21600 0 0"/>
                  <a:gd name="G2" fmla="+- 21600 0 0"/>
                  <a:gd name="T0" fmla="*/ 0 w 36830"/>
                  <a:gd name="T1" fmla="*/ 6283 h 22305"/>
                  <a:gd name="T2" fmla="*/ 36819 w 36830"/>
                  <a:gd name="T3" fmla="*/ 22305 h 22305"/>
                  <a:gd name="T4" fmla="*/ 15230 w 3683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830" h="22305" fill="none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</a:path>
                  <a:path w="36830" h="22305" stroke="0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  <a:lnTo>
                      <a:pt x="1523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871" name="Arc 127"/>
              <p:cNvSpPr>
                <a:spLocks/>
              </p:cNvSpPr>
              <p:nvPr/>
            </p:nvSpPr>
            <p:spPr bwMode="hidden">
              <a:xfrm flipH="1">
                <a:off x="3426" y="122"/>
                <a:ext cx="724" cy="903"/>
              </a:xfrm>
              <a:custGeom>
                <a:avLst/>
                <a:gdLst>
                  <a:gd name="G0" fmla="+- 18231 0 0"/>
                  <a:gd name="G1" fmla="+- 21600 0 0"/>
                  <a:gd name="G2" fmla="+- 21600 0 0"/>
                  <a:gd name="T0" fmla="*/ 0 w 31881"/>
                  <a:gd name="T1" fmla="*/ 10016 h 21600"/>
                  <a:gd name="T2" fmla="*/ 31881 w 31881"/>
                  <a:gd name="T3" fmla="*/ 4860 h 21600"/>
                  <a:gd name="T4" fmla="*/ 18231 w 31881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881" h="21600" fill="none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</a:path>
                  <a:path w="31881" h="21600" stroke="0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  <a:lnTo>
                      <a:pt x="18231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872" name="Arc 128"/>
              <p:cNvSpPr>
                <a:spLocks/>
              </p:cNvSpPr>
              <p:nvPr/>
            </p:nvSpPr>
            <p:spPr bwMode="hidden">
              <a:xfrm>
                <a:off x="4199" y="502"/>
                <a:ext cx="298" cy="90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1146"/>
                  <a:gd name="T1" fmla="*/ 4512 h 21600"/>
                  <a:gd name="T2" fmla="*/ 31146 w 31146"/>
                  <a:gd name="T3" fmla="*/ 9561 h 21600"/>
                  <a:gd name="T4" fmla="*/ 13212 w 31146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146" h="21600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</a:path>
                  <a:path w="31146" h="21600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873" name="Freeform 129"/>
              <p:cNvSpPr>
                <a:spLocks/>
              </p:cNvSpPr>
              <p:nvPr/>
            </p:nvSpPr>
            <p:spPr bwMode="hidden">
              <a:xfrm flipH="1">
                <a:off x="3307" y="981"/>
                <a:ext cx="426" cy="59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874" name="Freeform 130"/>
              <p:cNvSpPr>
                <a:spLocks/>
              </p:cNvSpPr>
              <p:nvPr/>
            </p:nvSpPr>
            <p:spPr bwMode="hidden">
              <a:xfrm flipH="1">
                <a:off x="3507" y="350"/>
                <a:ext cx="273" cy="59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875" name="Freeform 131"/>
              <p:cNvSpPr>
                <a:spLocks/>
              </p:cNvSpPr>
              <p:nvPr/>
            </p:nvSpPr>
            <p:spPr bwMode="hidden">
              <a:xfrm flipH="1">
                <a:off x="3821" y="172"/>
                <a:ext cx="164" cy="59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876" name="Freeform 132"/>
              <p:cNvSpPr>
                <a:spLocks/>
              </p:cNvSpPr>
              <p:nvPr/>
            </p:nvSpPr>
            <p:spPr bwMode="hidden">
              <a:xfrm>
                <a:off x="4841" y="894"/>
                <a:ext cx="395" cy="62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877" name="Freeform 133"/>
              <p:cNvSpPr>
                <a:spLocks/>
              </p:cNvSpPr>
              <p:nvPr/>
            </p:nvSpPr>
            <p:spPr bwMode="hidden">
              <a:xfrm>
                <a:off x="4636" y="576"/>
                <a:ext cx="594" cy="41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878" name="Freeform 134"/>
              <p:cNvSpPr>
                <a:spLocks/>
              </p:cNvSpPr>
              <p:nvPr/>
            </p:nvSpPr>
            <p:spPr bwMode="hidden">
              <a:xfrm>
                <a:off x="4658" y="132"/>
                <a:ext cx="260" cy="561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879" name="Freeform 135"/>
              <p:cNvSpPr>
                <a:spLocks/>
              </p:cNvSpPr>
              <p:nvPr/>
            </p:nvSpPr>
            <p:spPr bwMode="hidden">
              <a:xfrm rot="20253369">
                <a:off x="4401" y="599"/>
                <a:ext cx="175" cy="32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880" name="Freeform 136"/>
              <p:cNvSpPr>
                <a:spLocks/>
              </p:cNvSpPr>
              <p:nvPr/>
            </p:nvSpPr>
            <p:spPr bwMode="hidden">
              <a:xfrm rot="1346631" flipH="1">
                <a:off x="3783" y="589"/>
                <a:ext cx="172" cy="33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1027" name="Rectangle 13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1625"/>
            <a:ext cx="7772400" cy="146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8" name="Rectangle 1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31883" name="Rectangle 1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1884" name="Rectangle 1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1885" name="Rectangle 1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4B309A5-6A73-4FDA-AA01-0AA5A13EFA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2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imes New Roman" pitchFamily="18" charset="0"/>
        <a:buChar char="−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si-sv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381000"/>
            <a:ext cx="8077200" cy="3219450"/>
          </a:xfrm>
        </p:spPr>
        <p:txBody>
          <a:bodyPr/>
          <a:lstStyle/>
          <a:p>
            <a:pPr algn="ctr" eaLnBrk="1" hangingPunct="1"/>
            <a:r>
              <a:rPr lang="ru-RU" altLang="ru-RU" sz="4000" dirty="0" smtClean="0">
                <a:solidFill>
                  <a:srgbClr val="F6FA40"/>
                </a:solidFill>
              </a:rPr>
              <a:t> </a:t>
            </a:r>
            <a:r>
              <a:rPr lang="ru-RU" altLang="ru-RU" sz="5400" dirty="0" smtClean="0">
                <a:solidFill>
                  <a:srgbClr val="F6FA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Города-герои Великой Отечественной Войны</a:t>
            </a:r>
            <a:endParaRPr lang="ru-RU" altLang="ru-RU" sz="4000" dirty="0" smtClean="0">
              <a:solidFill>
                <a:srgbClr val="F6FA4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8600" y="6400800"/>
            <a:ext cx="5257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Юлия Максимова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, студентка 2 курса факультета Истории и права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02567" y="6412341"/>
            <a:ext cx="753731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05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si-sv.com</a:t>
            </a:r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mtClean="0"/>
              <a:t>Ленинград</a:t>
            </a:r>
          </a:p>
        </p:txBody>
      </p:sp>
      <p:pic>
        <p:nvPicPr>
          <p:cNvPr id="4099" name="Picture 4" descr="6a4ecbdae23341f646b3d2c1837_pre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049463"/>
            <a:ext cx="7696200" cy="450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381000"/>
            <a:ext cx="8077200" cy="5715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1200" smtClean="0">
                <a:solidFill>
                  <a:schemeClr val="tx2"/>
                </a:solidFill>
              </a:rPr>
              <a:t>Ленинград (сейчас Санкт-Петербург) </a:t>
            </a:r>
            <a:br>
              <a:rPr lang="ru-RU" altLang="ru-RU" sz="1200" smtClean="0">
                <a:solidFill>
                  <a:schemeClr val="tx2"/>
                </a:solidFill>
              </a:rPr>
            </a:br>
            <a:r>
              <a:rPr lang="ru-RU" altLang="ru-RU" sz="1200" smtClean="0">
                <a:solidFill>
                  <a:schemeClr val="tx2"/>
                </a:solidFill>
              </a:rPr>
              <a:t/>
            </a:r>
            <a:br>
              <a:rPr lang="ru-RU" altLang="ru-RU" sz="1200" smtClean="0">
                <a:solidFill>
                  <a:schemeClr val="tx2"/>
                </a:solidFill>
              </a:rPr>
            </a:br>
            <a:r>
              <a:rPr lang="ru-RU" altLang="ru-RU" sz="1200" smtClean="0">
                <a:solidFill>
                  <a:schemeClr val="tx2"/>
                </a:solidFill>
              </a:rPr>
              <a:t>В июне 1941 г. моряки Балтийского флота в кровопролитных тяжелых боях задержали врага на подступах к городу Ленинград. В обороне Ленинграда активное участие приняло народное ополчение. Однако в начале сентября ценой огромнейших потерь фашистам удалось подойти к городу. Враг, с ходу не сумев овладеть Ленинградом, перешел к длительной и изнурительной осаде.</a:t>
            </a:r>
            <a:br>
              <a:rPr lang="ru-RU" altLang="ru-RU" sz="1200" smtClean="0">
                <a:solidFill>
                  <a:schemeClr val="tx2"/>
                </a:solidFill>
              </a:rPr>
            </a:br>
            <a:r>
              <a:rPr lang="ru-RU" altLang="ru-RU" sz="1200" smtClean="0">
                <a:solidFill>
                  <a:schemeClr val="tx2"/>
                </a:solidFill>
              </a:rPr>
              <a:t/>
            </a:r>
            <a:br>
              <a:rPr lang="ru-RU" altLang="ru-RU" sz="1200" smtClean="0">
                <a:solidFill>
                  <a:schemeClr val="tx2"/>
                </a:solidFill>
              </a:rPr>
            </a:br>
            <a:endParaRPr lang="ru-RU" altLang="ru-RU" sz="1200" smtClean="0">
              <a:solidFill>
                <a:schemeClr val="tx2"/>
              </a:solidFill>
            </a:endParaRPr>
          </a:p>
        </p:txBody>
      </p:sp>
      <p:pic>
        <p:nvPicPr>
          <p:cNvPr id="5123" name="Picture 5" descr="лен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209800"/>
            <a:ext cx="7696200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28600" y="228600"/>
            <a:ext cx="7772400" cy="4114800"/>
          </a:xfrm>
          <a:noFill/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1200" smtClean="0">
                <a:solidFill>
                  <a:schemeClr val="tx2"/>
                </a:solidFill>
              </a:rPr>
              <a:t/>
            </a:r>
            <a:br>
              <a:rPr lang="ru-RU" altLang="ru-RU" sz="1200" smtClean="0">
                <a:solidFill>
                  <a:schemeClr val="tx2"/>
                </a:solidFill>
              </a:rPr>
            </a:br>
            <a:r>
              <a:rPr lang="ru-RU" altLang="ru-RU" sz="1200" smtClean="0">
                <a:solidFill>
                  <a:schemeClr val="tx2"/>
                </a:solidFill>
              </a:rPr>
              <a:t/>
            </a:r>
            <a:br>
              <a:rPr lang="ru-RU" altLang="ru-RU" sz="1200" smtClean="0">
                <a:solidFill>
                  <a:schemeClr val="tx2"/>
                </a:solidFill>
              </a:rPr>
            </a:br>
            <a:r>
              <a:rPr lang="ru-RU" altLang="ru-RU" sz="1200" smtClean="0">
                <a:solidFill>
                  <a:schemeClr val="tx2"/>
                </a:solidFill>
              </a:rPr>
              <a:t>Началось блокада города, которая длилась целых 900 дней. В сентябре был совершен один из крупнейших налетов авиации врага на Ленинград. В нем приняли участие 276 самолетов, в течение дня город подвергся аж 6 бомбежкам. </a:t>
            </a:r>
            <a:br>
              <a:rPr lang="ru-RU" altLang="ru-RU" sz="1200" smtClean="0">
                <a:solidFill>
                  <a:schemeClr val="tx2"/>
                </a:solidFill>
              </a:rPr>
            </a:br>
            <a:r>
              <a:rPr lang="ru-RU" altLang="ru-RU" sz="1200" smtClean="0">
                <a:solidFill>
                  <a:schemeClr val="tx2"/>
                </a:solidFill>
              </a:rPr>
              <a:t/>
            </a:r>
            <a:br>
              <a:rPr lang="ru-RU" altLang="ru-RU" sz="1200" smtClean="0">
                <a:solidFill>
                  <a:schemeClr val="tx2"/>
                </a:solidFill>
              </a:rPr>
            </a:br>
            <a:r>
              <a:rPr lang="ru-RU" altLang="ru-RU" sz="1200" smtClean="0">
                <a:solidFill>
                  <a:schemeClr val="tx2"/>
                </a:solidFill>
              </a:rPr>
              <a:t>В конце января 1944 г. великий город, улицы и площади которого помнят дыхание революции, политы кровью и потом защитников-героев, полностью был освобожден от блокады врага. </a:t>
            </a:r>
          </a:p>
          <a:p>
            <a:pPr eaLnBrk="1" hangingPunct="1">
              <a:lnSpc>
                <a:spcPct val="80000"/>
              </a:lnSpc>
            </a:pPr>
            <a:endParaRPr lang="ru-RU" altLang="ru-RU" sz="1000" smtClean="0"/>
          </a:p>
        </p:txBody>
      </p:sp>
      <p:pic>
        <p:nvPicPr>
          <p:cNvPr id="6147" name="Picture 5" descr="412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286000"/>
            <a:ext cx="78486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mtClean="0"/>
              <a:t>Сталинград</a:t>
            </a:r>
          </a:p>
        </p:txBody>
      </p:sp>
      <p:pic>
        <p:nvPicPr>
          <p:cNvPr id="7171" name="Picture 4" descr="0_5d09a_a25f371_X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0200"/>
            <a:ext cx="91440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304800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sz="2400" dirty="0" smtClean="0"/>
              <a:t>Волгоград . Город-герой. </a:t>
            </a:r>
            <a:endParaRPr lang="ru-RU" altLang="ru-RU" sz="2400" dirty="0" smtClean="0"/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 smtClean="0"/>
              <a:t>Город </a:t>
            </a:r>
            <a:r>
              <a:rPr lang="ru-RU" altLang="ru-RU" sz="2400" dirty="0" smtClean="0"/>
              <a:t>протянулся на 70 км вдоль реки Волги. Основан в 1589 году как сторожевая крепость при впадении реки Царица (от </a:t>
            </a:r>
            <a:r>
              <a:rPr lang="ru-RU" altLang="ru-RU" sz="2400" dirty="0" err="1" smtClean="0"/>
              <a:t>тюрского</a:t>
            </a:r>
            <a:r>
              <a:rPr lang="ru-RU" altLang="ru-RU" sz="2400" dirty="0" smtClean="0"/>
              <a:t> «</a:t>
            </a:r>
            <a:r>
              <a:rPr lang="ru-RU" altLang="ru-RU" sz="2400" dirty="0" err="1" smtClean="0"/>
              <a:t>сары</a:t>
            </a:r>
            <a:r>
              <a:rPr lang="ru-RU" altLang="ru-RU" sz="2400" dirty="0" smtClean="0"/>
              <a:t>-су» жёлтая вода) в Волгу. </a:t>
            </a:r>
            <a:endParaRPr lang="ru-RU" altLang="ru-RU" sz="2400" dirty="0" smtClean="0"/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 smtClean="0"/>
              <a:t>До </a:t>
            </a:r>
            <a:r>
              <a:rPr lang="ru-RU" altLang="ru-RU" sz="2400" dirty="0" smtClean="0"/>
              <a:t>1925 года носил название Царицын, а с 1925 по 1961 - Сталинград. </a:t>
            </a:r>
          </a:p>
        </p:txBody>
      </p:sp>
      <p:pic>
        <p:nvPicPr>
          <p:cNvPr id="8195" name="Picture 4" descr="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343400"/>
            <a:ext cx="8077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28600" y="457200"/>
            <a:ext cx="8229600" cy="5638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2400" dirty="0" smtClean="0"/>
              <a:t>Сталинградская битва началась 17 июля 1942 года. </a:t>
            </a:r>
            <a:endParaRPr lang="ru-RU" altLang="ru-RU" sz="2400" dirty="0" smtClean="0"/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 smtClean="0"/>
              <a:t>В </a:t>
            </a:r>
            <a:r>
              <a:rPr lang="ru-RU" altLang="ru-RU" sz="2400" dirty="0" smtClean="0"/>
              <a:t>этой битве наблюдались бои невиданной интенсивности. Центральный вокзал города переходил из рук в руки 13 раз. </a:t>
            </a:r>
            <a:endParaRPr lang="ru-RU" altLang="ru-RU" sz="2400" dirty="0" smtClean="0"/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 smtClean="0"/>
              <a:t>31 </a:t>
            </a:r>
            <a:r>
              <a:rPr lang="ru-RU" altLang="ru-RU" sz="2400" dirty="0" smtClean="0"/>
              <a:t>января 1943 года её командующий генерал-фельдмаршал Паулюс сдался в плен, а 2 февраля, с ликвидацией остатков окружённой группировки, Сталинградская битва была окончена.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                Минск</a:t>
            </a:r>
          </a:p>
        </p:txBody>
      </p:sp>
      <p:pic>
        <p:nvPicPr>
          <p:cNvPr id="10243" name="Picture 4" descr="84290602_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828800"/>
            <a:ext cx="80772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381000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sz="2800" dirty="0" smtClean="0">
                <a:solidFill>
                  <a:schemeClr val="tx2"/>
                </a:solidFill>
              </a:rPr>
              <a:t>Минск является не только столицей Республики Беларусь, но и культурным, экономическим и политическим центром. </a:t>
            </a:r>
            <a:endParaRPr lang="ru-RU" altLang="ru-RU" sz="28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ru-RU" altLang="ru-RU" sz="2800" dirty="0" smtClean="0">
                <a:solidFill>
                  <a:schemeClr val="tx2"/>
                </a:solidFill>
              </a:rPr>
              <a:t>Статус </a:t>
            </a:r>
            <a:r>
              <a:rPr lang="ru-RU" altLang="ru-RU" sz="2800" dirty="0" smtClean="0">
                <a:solidFill>
                  <a:schemeClr val="tx2"/>
                </a:solidFill>
              </a:rPr>
              <a:t>города-героя был присвоен 26 июня </a:t>
            </a:r>
            <a:r>
              <a:rPr lang="ru-RU" altLang="ru-RU" sz="2800" dirty="0" smtClean="0">
                <a:solidFill>
                  <a:schemeClr val="tx2"/>
                </a:solidFill>
              </a:rPr>
              <a:t>1974 году </a:t>
            </a:r>
            <a:r>
              <a:rPr lang="ru-RU" altLang="ru-RU" sz="2800" dirty="0" smtClean="0">
                <a:solidFill>
                  <a:schemeClr val="tx2"/>
                </a:solidFill>
              </a:rPr>
              <a:t>за упорное непрекращающееся сопротивление </a:t>
            </a:r>
            <a:r>
              <a:rPr lang="ru-RU" altLang="ru-RU" sz="2800" dirty="0" smtClean="0">
                <a:solidFill>
                  <a:schemeClr val="tx2"/>
                </a:solidFill>
              </a:rPr>
              <a:t>фашистской армии летом 1941 года.</a:t>
            </a:r>
            <a:r>
              <a:rPr lang="ru-RU" altLang="ru-RU" sz="2800" dirty="0" smtClean="0"/>
              <a:t> </a:t>
            </a:r>
            <a:endParaRPr lang="ru-RU" altLang="ru-RU" sz="2800" dirty="0" smtClean="0"/>
          </a:p>
        </p:txBody>
      </p:sp>
      <p:pic>
        <p:nvPicPr>
          <p:cNvPr id="11267" name="Picture 5" descr="м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267200"/>
            <a:ext cx="79248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228600"/>
            <a:ext cx="7772400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2000" smtClean="0">
                <a:solidFill>
                  <a:schemeClr val="tx2"/>
                </a:solidFill>
              </a:rPr>
              <a:t>Указом президиума Верховного Совета СССР от 26 июня 1974 г. </a:t>
            </a:r>
            <a:r>
              <a:rPr lang="ru-RU" altLang="ru-RU" sz="2000" b="1" smtClean="0">
                <a:solidFill>
                  <a:schemeClr val="tx2"/>
                </a:solidFill>
              </a:rPr>
              <a:t>городом-героем</a:t>
            </a:r>
            <a:r>
              <a:rPr lang="ru-RU" altLang="ru-RU" sz="2000" smtClean="0">
                <a:solidFill>
                  <a:schemeClr val="tx2"/>
                </a:solidFill>
              </a:rPr>
              <a:t> назван Минск.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000" smtClean="0">
                <a:solidFill>
                  <a:schemeClr val="tx2"/>
                </a:solidFill>
              </a:rPr>
              <a:t>Фашисты захватили Минск 28 июня 1941 г. Всего за годы оккупации погибло около 70 тыс. минчан, борьба не прекращалась ни на один день. Город был освобождён 3 июля, и на момент освобождения во всём городе неразрушенными  остались только около 70 зданий—остальной город лежал в руинах.</a:t>
            </a:r>
          </a:p>
        </p:txBody>
      </p:sp>
      <p:pic>
        <p:nvPicPr>
          <p:cNvPr id="12291" name="Picture 4" descr="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895600"/>
            <a:ext cx="7539038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mtClean="0"/>
              <a:t>Тула</a:t>
            </a:r>
          </a:p>
        </p:txBody>
      </p:sp>
      <p:pic>
        <p:nvPicPr>
          <p:cNvPr id="13315" name="Picture 4" descr="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676400"/>
            <a:ext cx="8382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381000"/>
            <a:ext cx="7772400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1800" dirty="0" smtClean="0">
                <a:solidFill>
                  <a:schemeClr val="tx2"/>
                </a:solidFill>
              </a:rPr>
              <a:t>Указом Президиума Верховного Совета СССР  от 7 января 1976 г. Тула  названа </a:t>
            </a:r>
            <a:r>
              <a:rPr lang="ru-RU" altLang="ru-RU" sz="1800" b="1" dirty="0" smtClean="0">
                <a:solidFill>
                  <a:schemeClr val="tx2"/>
                </a:solidFill>
              </a:rPr>
              <a:t>городом-героем.</a:t>
            </a:r>
            <a:endParaRPr lang="ru-RU" altLang="ru-RU" sz="18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altLang="ru-RU" sz="1800" dirty="0" smtClean="0">
                <a:solidFill>
                  <a:schemeClr val="tx2"/>
                </a:solidFill>
              </a:rPr>
              <a:t>. В конце октября 1941 г. танковые дивизии гитлеровцев начали атаку города, но захватить Тулу им не удалось. </a:t>
            </a:r>
            <a:endParaRPr lang="ru-RU" altLang="ru-RU" sz="18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altLang="ru-RU" sz="1800" dirty="0" smtClean="0">
                <a:solidFill>
                  <a:schemeClr val="tx2"/>
                </a:solidFill>
              </a:rPr>
              <a:t>Воины </a:t>
            </a:r>
            <a:r>
              <a:rPr lang="ru-RU" altLang="ru-RU" sz="1800" dirty="0" smtClean="0">
                <a:solidFill>
                  <a:schemeClr val="tx2"/>
                </a:solidFill>
              </a:rPr>
              <a:t>и бойцы народного ополчения сделали Тулу неприступной крепостью для фашистов. Героическая оборона Тулы помогла защитить Москву</a:t>
            </a:r>
            <a:r>
              <a:rPr lang="ru-RU" altLang="ru-RU" sz="1800" dirty="0" smtClean="0">
                <a:solidFill>
                  <a:schemeClr val="tx2"/>
                </a:solidFill>
              </a:rPr>
              <a:t>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800" dirty="0" smtClean="0">
                <a:solidFill>
                  <a:schemeClr val="tx2"/>
                </a:solidFill>
              </a:rPr>
              <a:t>В </a:t>
            </a:r>
            <a:r>
              <a:rPr lang="ru-RU" altLang="ru-RU" sz="1800" dirty="0" smtClean="0">
                <a:solidFill>
                  <a:schemeClr val="tx2"/>
                </a:solidFill>
              </a:rPr>
              <a:t>декабре 1941 г. войска Западного фронта разгромили ударную танковую группировку фашистов и ликвидировали угрозу Москве</a:t>
            </a:r>
            <a:r>
              <a:rPr lang="ru-RU" altLang="ru-RU" sz="1800" dirty="0" smtClean="0">
                <a:solidFill>
                  <a:schemeClr val="tx2"/>
                </a:solidFill>
              </a:rPr>
              <a:t>.</a:t>
            </a:r>
            <a:endParaRPr lang="ru-RU" altLang="ru-RU" sz="1800" b="1" dirty="0" smtClean="0">
              <a:solidFill>
                <a:schemeClr val="tx2"/>
              </a:solidFill>
            </a:endParaRPr>
          </a:p>
        </p:txBody>
      </p:sp>
      <p:pic>
        <p:nvPicPr>
          <p:cNvPr id="14339" name="Picture 4" descr="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352800"/>
            <a:ext cx="7772400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mtClean="0"/>
              <a:t>Мурманск</a:t>
            </a:r>
          </a:p>
        </p:txBody>
      </p:sp>
      <p:pic>
        <p:nvPicPr>
          <p:cNvPr id="15363" name="Picture 4" descr="goroda-geroi-Murmansk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09800"/>
            <a:ext cx="89916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52400"/>
            <a:ext cx="7772400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 июня 1941 г. </a:t>
            </a:r>
            <a:r>
              <a:rPr lang="ru-RU" alt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немцами </a:t>
            </a:r>
            <a:r>
              <a:rPr lang="ru-RU" alt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была разработана операция «</a:t>
            </a:r>
            <a:r>
              <a:rPr lang="ru-RU" altLang="ru-RU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Зильберфукс</a:t>
            </a:r>
            <a:r>
              <a:rPr lang="ru-RU" alt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(«Серебристая лисица»), в результате которой  </a:t>
            </a:r>
            <a:r>
              <a:rPr lang="ru-RU" alt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враг </a:t>
            </a:r>
            <a:r>
              <a:rPr lang="ru-RU" alt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должен был </a:t>
            </a:r>
            <a:r>
              <a:rPr lang="ru-RU" alt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захватить.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Наши </a:t>
            </a:r>
            <a:r>
              <a:rPr lang="ru-RU" alt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войска и флот начали ожесточённое сопротивление и ни на одном направлении не уступили врагу. </a:t>
            </a:r>
            <a:endParaRPr lang="ru-RU" altLang="ru-RU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lnSpc>
                <a:spcPct val="80000"/>
              </a:lnSpc>
            </a:pPr>
            <a:r>
              <a:rPr lang="ru-RU" alt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</a:t>
            </a:r>
            <a:r>
              <a:rPr lang="ru-RU" alt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осени 1941 г. линия фронта  стабилизировалась и не менялась уже до 1944 г, когда началось победное наступление наших войск. </a:t>
            </a:r>
          </a:p>
        </p:txBody>
      </p:sp>
      <p:pic>
        <p:nvPicPr>
          <p:cNvPr id="16387" name="Picture 4" descr="posle_bombegk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276600"/>
            <a:ext cx="8435975" cy="328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mtClean="0"/>
              <a:t>Смоленск</a:t>
            </a:r>
          </a:p>
        </p:txBody>
      </p:sp>
      <p:pic>
        <p:nvPicPr>
          <p:cNvPr id="17411" name="Picture 5" descr="ар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00200"/>
            <a:ext cx="84582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228600"/>
            <a:ext cx="7772400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 июля 1941 г. началось Смоленское сражение, которое продлилось до 10 сентября. </a:t>
            </a:r>
            <a:endParaRPr lang="ru-RU" alt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lnSpc>
                <a:spcPct val="80000"/>
              </a:lnSpc>
            </a:pPr>
            <a:r>
              <a:rPr lang="ru-RU" alt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alt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Смоленске фашисты установили жестокий оккупационный режим, создали несколько лагерей и гетто. Началась подпольная и партизанская война.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Два года и три месяца Смоленск горел в огне войны. 25 сентября 1943 г. город был освобождён советскими войсками.</a:t>
            </a:r>
          </a:p>
        </p:txBody>
      </p:sp>
      <p:pic>
        <p:nvPicPr>
          <p:cNvPr id="18435" name="Picture 4" descr="2076_128196875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438400"/>
            <a:ext cx="8534400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752600"/>
            <a:ext cx="7772400" cy="41148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altLang="ru-RU" sz="5400" b="1" i="1" dirty="0" smtClean="0">
                <a:solidFill>
                  <a:schemeClr val="accent1"/>
                </a:solidFill>
              </a:rPr>
              <a:t>Остальные города-герои </a:t>
            </a:r>
            <a:r>
              <a:rPr lang="ru-RU" altLang="ru-RU" sz="5400" b="1" i="1" dirty="0" smtClean="0">
                <a:solidFill>
                  <a:schemeClr val="accent1"/>
                </a:solidFill>
              </a:rPr>
              <a:t>– домашнее </a:t>
            </a:r>
            <a:r>
              <a:rPr lang="ru-RU" altLang="ru-RU" sz="5400" b="1" i="1" dirty="0" smtClean="0">
                <a:solidFill>
                  <a:schemeClr val="accent1"/>
                </a:solidFill>
              </a:rPr>
              <a:t>задание в виде </a:t>
            </a:r>
            <a:r>
              <a:rPr lang="ru-RU" altLang="ru-RU" sz="5400" b="1" i="1" dirty="0" smtClean="0">
                <a:solidFill>
                  <a:schemeClr val="accent1"/>
                </a:solidFill>
              </a:rPr>
              <a:t>презентации</a:t>
            </a:r>
            <a:endParaRPr lang="ru-RU" altLang="ru-RU" sz="5400" b="1" i="1" dirty="0" smtClean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Салют">
  <a:themeElements>
    <a:clrScheme name="Салют 1">
      <a:dk1>
        <a:srgbClr val="AF273E"/>
      </a:dk1>
      <a:lt1>
        <a:srgbClr val="FFCC00"/>
      </a:lt1>
      <a:dk2>
        <a:srgbClr val="000000"/>
      </a:dk2>
      <a:lt2>
        <a:srgbClr val="FFFFFF"/>
      </a:lt2>
      <a:accent1>
        <a:srgbClr val="FF8B17"/>
      </a:accent1>
      <a:accent2>
        <a:srgbClr val="FFE103"/>
      </a:accent2>
      <a:accent3>
        <a:srgbClr val="AAAAAA"/>
      </a:accent3>
      <a:accent4>
        <a:srgbClr val="DAAE00"/>
      </a:accent4>
      <a:accent5>
        <a:srgbClr val="FFC4AB"/>
      </a:accent5>
      <a:accent6>
        <a:srgbClr val="E7CC02"/>
      </a:accent6>
      <a:hlink>
        <a:srgbClr val="FF3399"/>
      </a:hlink>
      <a:folHlink>
        <a:srgbClr val="FE1F08"/>
      </a:folHlink>
    </a:clrScheme>
    <a:fontScheme name="Салют">
      <a:majorFont>
        <a:latin typeface="Arial Black"/>
        <a:ea typeface=""/>
        <a:cs typeface=""/>
      </a:majorFont>
      <a:minorFont>
        <a:latin typeface="Arial Black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алют 1">
        <a:dk1>
          <a:srgbClr val="AF273E"/>
        </a:dk1>
        <a:lt1>
          <a:srgbClr val="FFCC00"/>
        </a:lt1>
        <a:dk2>
          <a:srgbClr val="000000"/>
        </a:dk2>
        <a:lt2>
          <a:srgbClr val="FFFFFF"/>
        </a:lt2>
        <a:accent1>
          <a:srgbClr val="FF8B17"/>
        </a:accent1>
        <a:accent2>
          <a:srgbClr val="FFE103"/>
        </a:accent2>
        <a:accent3>
          <a:srgbClr val="AAAAAA"/>
        </a:accent3>
        <a:accent4>
          <a:srgbClr val="DAAE00"/>
        </a:accent4>
        <a:accent5>
          <a:srgbClr val="FFC4AB"/>
        </a:accent5>
        <a:accent6>
          <a:srgbClr val="E7CC02"/>
        </a:accent6>
        <a:hlink>
          <a:srgbClr val="FF3399"/>
        </a:hlink>
        <a:folHlink>
          <a:srgbClr val="FE1F0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2">
        <a:dk1>
          <a:srgbClr val="0000A4"/>
        </a:dk1>
        <a:lt1>
          <a:srgbClr val="CCFFFF"/>
        </a:lt1>
        <a:dk2>
          <a:srgbClr val="000066"/>
        </a:dk2>
        <a:lt2>
          <a:srgbClr val="00FFFF"/>
        </a:lt2>
        <a:accent1>
          <a:srgbClr val="51B2E3"/>
        </a:accent1>
        <a:accent2>
          <a:srgbClr val="04E8AC"/>
        </a:accent2>
        <a:accent3>
          <a:srgbClr val="AAAAB8"/>
        </a:accent3>
        <a:accent4>
          <a:srgbClr val="AEDADA"/>
        </a:accent4>
        <a:accent5>
          <a:srgbClr val="B3D5EF"/>
        </a:accent5>
        <a:accent6>
          <a:srgbClr val="03D29B"/>
        </a:accent6>
        <a:hlink>
          <a:srgbClr val="FF3399"/>
        </a:hlink>
        <a:folHlink>
          <a:srgbClr val="8F5FD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3">
        <a:dk1>
          <a:srgbClr val="9F237F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FF03E7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E702D1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4">
        <a:dk1>
          <a:srgbClr val="00603B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07FB18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06E315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5">
        <a:dk1>
          <a:srgbClr val="FF6600"/>
        </a:dk1>
        <a:lt1>
          <a:srgbClr val="FFFFFF"/>
        </a:lt1>
        <a:dk2>
          <a:srgbClr val="003366"/>
        </a:dk2>
        <a:lt2>
          <a:srgbClr val="FFFFFF"/>
        </a:lt2>
        <a:accent1>
          <a:srgbClr val="FF99FF"/>
        </a:accent1>
        <a:accent2>
          <a:srgbClr val="FFFF99"/>
        </a:accent2>
        <a:accent3>
          <a:srgbClr val="AAADB8"/>
        </a:accent3>
        <a:accent4>
          <a:srgbClr val="DADADA"/>
        </a:accent4>
        <a:accent5>
          <a:srgbClr val="FFCAFF"/>
        </a:accent5>
        <a:accent6>
          <a:srgbClr val="E7E78A"/>
        </a:accent6>
        <a:hlink>
          <a:srgbClr val="FF33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6">
        <a:dk1>
          <a:srgbClr val="000000"/>
        </a:dk1>
        <a:lt1>
          <a:srgbClr val="FFFFFF"/>
        </a:lt1>
        <a:dk2>
          <a:srgbClr val="993366"/>
        </a:dk2>
        <a:lt2>
          <a:srgbClr val="CCFFFF"/>
        </a:lt2>
        <a:accent1>
          <a:srgbClr val="CCECFF"/>
        </a:accent1>
        <a:accent2>
          <a:srgbClr val="FFFF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8A"/>
        </a:accent6>
        <a:hlink>
          <a:srgbClr val="FFCCFF"/>
        </a:hlink>
        <a:folHlink>
          <a:srgbClr val="FF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Fireworks</Template>
  <TotalTime>76</TotalTime>
  <Words>313</Words>
  <Application>Microsoft Office PowerPoint</Application>
  <PresentationFormat>Экран (4:3)</PresentationFormat>
  <Paragraphs>32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 Black</vt:lpstr>
      <vt:lpstr>Arial</vt:lpstr>
      <vt:lpstr>Times New Roman</vt:lpstr>
      <vt:lpstr>Calibri</vt:lpstr>
      <vt:lpstr>Wingdings</vt:lpstr>
      <vt:lpstr>Салют</vt:lpstr>
      <vt:lpstr> Города-герои Великой Отечественной Войны</vt:lpstr>
      <vt:lpstr>Ленинград</vt:lpstr>
      <vt:lpstr>Презентация PowerPoint</vt:lpstr>
      <vt:lpstr>Презентация PowerPoint</vt:lpstr>
      <vt:lpstr>Сталинград</vt:lpstr>
      <vt:lpstr>Презентация PowerPoint</vt:lpstr>
      <vt:lpstr>Презентация PowerPoint</vt:lpstr>
      <vt:lpstr>                Минск</vt:lpstr>
      <vt:lpstr>Презентация PowerPoint</vt:lpstr>
      <vt:lpstr>Презентация PowerPoint</vt:lpstr>
      <vt:lpstr>Тула</vt:lpstr>
      <vt:lpstr>Презентация PowerPoint</vt:lpstr>
      <vt:lpstr>Мурманск</vt:lpstr>
      <vt:lpstr>Презентация PowerPoint</vt:lpstr>
      <vt:lpstr>Смоленск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Юля</dc:creator>
  <cp:lastModifiedBy>Сергей</cp:lastModifiedBy>
  <cp:revision>6</cp:revision>
  <cp:lastPrinted>1601-01-01T00:00:00Z</cp:lastPrinted>
  <dcterms:created xsi:type="dcterms:W3CDTF">1601-01-01T00:00:00Z</dcterms:created>
  <dcterms:modified xsi:type="dcterms:W3CDTF">2013-12-30T05:33:25Z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