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2" r:id="rId3"/>
    <p:sldId id="274" r:id="rId4"/>
    <p:sldId id="257" r:id="rId5"/>
    <p:sldId id="259" r:id="rId6"/>
    <p:sldId id="260" r:id="rId7"/>
    <p:sldId id="261" r:id="rId8"/>
    <p:sldId id="263" r:id="rId9"/>
    <p:sldId id="272" r:id="rId10"/>
    <p:sldId id="265" r:id="rId11"/>
    <p:sldId id="264" r:id="rId12"/>
    <p:sldId id="266" r:id="rId13"/>
    <p:sldId id="267" r:id="rId14"/>
    <p:sldId id="268" r:id="rId15"/>
    <p:sldId id="275" r:id="rId16"/>
    <p:sldId id="269" r:id="rId17"/>
    <p:sldId id="277" r:id="rId18"/>
    <p:sldId id="279" r:id="rId19"/>
    <p:sldId id="276" r:id="rId20"/>
    <p:sldId id="270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E6F0C3-5B68-41AC-93EB-E952215D826B}" type="doc">
      <dgm:prSet loTypeId="urn:microsoft.com/office/officeart/2005/8/layout/list1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37613DE6-73E2-4DEB-8D07-A517B3C7A083}">
      <dgm:prSet phldrT="[Текст]" custT="1"/>
      <dgm:spPr/>
      <dgm:t>
        <a:bodyPr/>
        <a:lstStyle/>
        <a:p>
          <a:r>
            <a:rPr lang="ru-RU" sz="2800" dirty="0" smtClean="0">
              <a:ln w="9525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Указывает на необходимость принятия соответствующих федеральных законов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67652D-836A-4B17-924D-1677AD4E06E4}" type="parTrans" cxnId="{740A5C55-D19D-40D5-864F-3FB623979744}">
      <dgm:prSet/>
      <dgm:spPr/>
      <dgm:t>
        <a:bodyPr/>
        <a:lstStyle/>
        <a:p>
          <a:endParaRPr lang="ru-RU" sz="2400"/>
        </a:p>
      </dgm:t>
    </dgm:pt>
    <dgm:pt modelId="{3D9B97B7-BB03-41AB-9D37-7BBF0490E6CD}" type="sibTrans" cxnId="{740A5C55-D19D-40D5-864F-3FB623979744}">
      <dgm:prSet/>
      <dgm:spPr/>
      <dgm:t>
        <a:bodyPr/>
        <a:lstStyle/>
        <a:p>
          <a:endParaRPr lang="ru-RU" sz="2400"/>
        </a:p>
      </dgm:t>
    </dgm:pt>
    <dgm:pt modelId="{BE7330D9-0F5A-4E65-8686-29230B4B8E15}">
      <dgm:prSet phldrT="[Текст]" custT="1"/>
      <dgm:spPr/>
      <dgm:t>
        <a:bodyPr/>
        <a:lstStyle/>
        <a:p>
          <a:r>
            <a:rPr lang="ru-RU" sz="2800" dirty="0" smtClean="0">
              <a:ln w="9525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Нормативный акт прямого действия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0EFBC4-B0F6-4BF6-80FB-4AE2498423DE}" type="parTrans" cxnId="{B6093D74-7320-4084-A1F8-6AC48E5B783E}">
      <dgm:prSet/>
      <dgm:spPr/>
      <dgm:t>
        <a:bodyPr/>
        <a:lstStyle/>
        <a:p>
          <a:endParaRPr lang="ru-RU" sz="2400"/>
        </a:p>
      </dgm:t>
    </dgm:pt>
    <dgm:pt modelId="{7AAA17FB-1065-42D4-9FFC-24B33AD2D7F6}" type="sibTrans" cxnId="{B6093D74-7320-4084-A1F8-6AC48E5B783E}">
      <dgm:prSet/>
      <dgm:spPr/>
      <dgm:t>
        <a:bodyPr/>
        <a:lstStyle/>
        <a:p>
          <a:endParaRPr lang="ru-RU" sz="2400"/>
        </a:p>
      </dgm:t>
    </dgm:pt>
    <dgm:pt modelId="{8343E12D-3949-4FEE-B0ED-9B2686678429}">
      <dgm:prSet phldrT="[Текст]" custT="1"/>
      <dgm:spPr/>
      <dgm:t>
        <a:bodyPr/>
        <a:lstStyle/>
        <a:p>
          <a:r>
            <a:rPr lang="ru-RU" sz="2800" dirty="0" smtClean="0">
              <a:ln w="9525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Специальный порядок принятия и изменения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7D76A3-9461-49CB-B9DD-20C2A00922A1}" type="parTrans" cxnId="{A19F4956-43E0-415C-9B4C-CDD969436812}">
      <dgm:prSet/>
      <dgm:spPr/>
      <dgm:t>
        <a:bodyPr/>
        <a:lstStyle/>
        <a:p>
          <a:endParaRPr lang="ru-RU" sz="2400"/>
        </a:p>
      </dgm:t>
    </dgm:pt>
    <dgm:pt modelId="{A3AAB951-AE0B-4C4D-8B2D-366A70047B26}" type="sibTrans" cxnId="{A19F4956-43E0-415C-9B4C-CDD969436812}">
      <dgm:prSet/>
      <dgm:spPr/>
      <dgm:t>
        <a:bodyPr/>
        <a:lstStyle/>
        <a:p>
          <a:endParaRPr lang="ru-RU" sz="2400"/>
        </a:p>
      </dgm:t>
    </dgm:pt>
    <dgm:pt modelId="{4208EFD9-FF71-4395-8FD7-8FEFE8B2C7F5}">
      <dgm:prSet custT="1"/>
      <dgm:spPr/>
      <dgm:t>
        <a:bodyPr/>
        <a:lstStyle/>
        <a:p>
          <a:r>
            <a:rPr lang="ru-RU" sz="2800" dirty="0" smtClean="0">
              <a:ln w="9525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Особая охрана Конституции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77ACA-C6ED-4036-9B91-75153E32DF2E}" type="parTrans" cxnId="{DD04F09A-08CD-49AE-BE48-4E9A2F1DAB21}">
      <dgm:prSet/>
      <dgm:spPr/>
      <dgm:t>
        <a:bodyPr/>
        <a:lstStyle/>
        <a:p>
          <a:endParaRPr lang="ru-RU" sz="2400"/>
        </a:p>
      </dgm:t>
    </dgm:pt>
    <dgm:pt modelId="{B5E24124-386E-41FC-AEF3-18C8D6F93CF5}" type="sibTrans" cxnId="{DD04F09A-08CD-49AE-BE48-4E9A2F1DAB21}">
      <dgm:prSet/>
      <dgm:spPr/>
      <dgm:t>
        <a:bodyPr/>
        <a:lstStyle/>
        <a:p>
          <a:endParaRPr lang="ru-RU" sz="2400"/>
        </a:p>
      </dgm:t>
    </dgm:pt>
    <dgm:pt modelId="{FF56CD23-AC7A-4DB0-889A-575DF23A0AC6}" type="pres">
      <dgm:prSet presAssocID="{01E6F0C3-5B68-41AC-93EB-E952215D826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6D08A5-8C55-45D6-AE32-9EFECD2396EC}" type="pres">
      <dgm:prSet presAssocID="{37613DE6-73E2-4DEB-8D07-A517B3C7A083}" presName="parentLin" presStyleCnt="0"/>
      <dgm:spPr/>
    </dgm:pt>
    <dgm:pt modelId="{F47AF190-F60B-4E94-BA7F-A58DF7A8FD47}" type="pres">
      <dgm:prSet presAssocID="{37613DE6-73E2-4DEB-8D07-A517B3C7A083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559DE250-6816-4590-9C60-E86E7D5BCE06}" type="pres">
      <dgm:prSet presAssocID="{37613DE6-73E2-4DEB-8D07-A517B3C7A083}" presName="parentText" presStyleLbl="node1" presStyleIdx="0" presStyleCnt="4" custScaleX="120521" custScaleY="1175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47E3DF-8088-48C5-B60C-C311158786FD}" type="pres">
      <dgm:prSet presAssocID="{37613DE6-73E2-4DEB-8D07-A517B3C7A083}" presName="negativeSpace" presStyleCnt="0"/>
      <dgm:spPr/>
    </dgm:pt>
    <dgm:pt modelId="{46433650-1A5B-46BF-B4AE-AD5DC157697A}" type="pres">
      <dgm:prSet presAssocID="{37613DE6-73E2-4DEB-8D07-A517B3C7A083}" presName="childText" presStyleLbl="conFgAcc1" presStyleIdx="0" presStyleCnt="4">
        <dgm:presLayoutVars>
          <dgm:bulletEnabled val="1"/>
        </dgm:presLayoutVars>
      </dgm:prSet>
      <dgm:spPr/>
    </dgm:pt>
    <dgm:pt modelId="{0E346D1D-B226-4084-B060-E5483F4B6A6C}" type="pres">
      <dgm:prSet presAssocID="{3D9B97B7-BB03-41AB-9D37-7BBF0490E6CD}" presName="spaceBetweenRectangles" presStyleCnt="0"/>
      <dgm:spPr/>
    </dgm:pt>
    <dgm:pt modelId="{7A97BE8D-72DA-42C8-94CB-5D7A7EBAA4FA}" type="pres">
      <dgm:prSet presAssocID="{BE7330D9-0F5A-4E65-8686-29230B4B8E15}" presName="parentLin" presStyleCnt="0"/>
      <dgm:spPr/>
    </dgm:pt>
    <dgm:pt modelId="{F1E0B281-7FE6-41CB-8F80-9760DE1750EC}" type="pres">
      <dgm:prSet presAssocID="{BE7330D9-0F5A-4E65-8686-29230B4B8E15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50367017-151A-4597-AB14-D274C9D265D8}" type="pres">
      <dgm:prSet presAssocID="{BE7330D9-0F5A-4E65-8686-29230B4B8E15}" presName="parentText" presStyleLbl="node1" presStyleIdx="1" presStyleCnt="4" custScaleX="117338" custScaleY="127892" custLinFactNeighborX="25000" custLinFactNeighborY="-162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D47B3E-4C7A-46BF-9FF2-95E32137B64B}" type="pres">
      <dgm:prSet presAssocID="{BE7330D9-0F5A-4E65-8686-29230B4B8E15}" presName="negativeSpace" presStyleCnt="0"/>
      <dgm:spPr/>
    </dgm:pt>
    <dgm:pt modelId="{E39726DA-2A65-4701-B0EB-D019221981E3}" type="pres">
      <dgm:prSet presAssocID="{BE7330D9-0F5A-4E65-8686-29230B4B8E15}" presName="childText" presStyleLbl="conFgAcc1" presStyleIdx="1" presStyleCnt="4">
        <dgm:presLayoutVars>
          <dgm:bulletEnabled val="1"/>
        </dgm:presLayoutVars>
      </dgm:prSet>
      <dgm:spPr/>
    </dgm:pt>
    <dgm:pt modelId="{FBD49EDD-2799-4893-8B0D-B4C1D2212D6B}" type="pres">
      <dgm:prSet presAssocID="{7AAA17FB-1065-42D4-9FFC-24B33AD2D7F6}" presName="spaceBetweenRectangles" presStyleCnt="0"/>
      <dgm:spPr/>
    </dgm:pt>
    <dgm:pt modelId="{864DBCA8-BFCB-46F2-BA2C-4EB7C05BBA89}" type="pres">
      <dgm:prSet presAssocID="{8343E12D-3949-4FEE-B0ED-9B2686678429}" presName="parentLin" presStyleCnt="0"/>
      <dgm:spPr/>
    </dgm:pt>
    <dgm:pt modelId="{A0FD64E0-68E8-44A9-95E6-A35D429E07CA}" type="pres">
      <dgm:prSet presAssocID="{8343E12D-3949-4FEE-B0ED-9B2686678429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1AC56B14-1106-46A0-AF9D-0FB5EFB8C2AB}" type="pres">
      <dgm:prSet presAssocID="{8343E12D-3949-4FEE-B0ED-9B2686678429}" presName="parentText" presStyleLbl="node1" presStyleIdx="2" presStyleCnt="4" custScaleX="122440" custScaleY="9220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107EE5-CEAD-4449-8AB3-9902B382F4ED}" type="pres">
      <dgm:prSet presAssocID="{8343E12D-3949-4FEE-B0ED-9B2686678429}" presName="negativeSpace" presStyleCnt="0"/>
      <dgm:spPr/>
    </dgm:pt>
    <dgm:pt modelId="{51E07D9D-9A05-4C9B-863F-DC4218728757}" type="pres">
      <dgm:prSet presAssocID="{8343E12D-3949-4FEE-B0ED-9B2686678429}" presName="childText" presStyleLbl="conFgAcc1" presStyleIdx="2" presStyleCnt="4">
        <dgm:presLayoutVars>
          <dgm:bulletEnabled val="1"/>
        </dgm:presLayoutVars>
      </dgm:prSet>
      <dgm:spPr/>
    </dgm:pt>
    <dgm:pt modelId="{DA4E2C33-C2CD-4AEB-9166-EB2C30D6F72F}" type="pres">
      <dgm:prSet presAssocID="{A3AAB951-AE0B-4C4D-8B2D-366A70047B26}" presName="spaceBetweenRectangles" presStyleCnt="0"/>
      <dgm:spPr/>
    </dgm:pt>
    <dgm:pt modelId="{19F4B04D-5C1C-4929-8FAA-FBD2398CEB5B}" type="pres">
      <dgm:prSet presAssocID="{4208EFD9-FF71-4395-8FD7-8FEFE8B2C7F5}" presName="parentLin" presStyleCnt="0"/>
      <dgm:spPr/>
    </dgm:pt>
    <dgm:pt modelId="{91D6C770-C8E1-4EAA-A58C-A8FEBBCF9751}" type="pres">
      <dgm:prSet presAssocID="{4208EFD9-FF71-4395-8FD7-8FEFE8B2C7F5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81733D21-0119-4B1E-BFAC-E9A26A08C23F}" type="pres">
      <dgm:prSet presAssocID="{4208EFD9-FF71-4395-8FD7-8FEFE8B2C7F5}" presName="parentText" presStyleLbl="node1" presStyleIdx="3" presStyleCnt="4" custScaleX="122440" custScaleY="13043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FD0930-2B84-4AB1-AFC4-3D8E05F30392}" type="pres">
      <dgm:prSet presAssocID="{4208EFD9-FF71-4395-8FD7-8FEFE8B2C7F5}" presName="negativeSpace" presStyleCnt="0"/>
      <dgm:spPr/>
    </dgm:pt>
    <dgm:pt modelId="{7EA5DDE9-2D48-42C7-A395-87367A5502F9}" type="pres">
      <dgm:prSet presAssocID="{4208EFD9-FF71-4395-8FD7-8FEFE8B2C7F5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666ACC1A-D329-4CA5-9218-E5EF0D3974D4}" type="presOf" srcId="{37613DE6-73E2-4DEB-8D07-A517B3C7A083}" destId="{F47AF190-F60B-4E94-BA7F-A58DF7A8FD47}" srcOrd="0" destOrd="0" presId="urn:microsoft.com/office/officeart/2005/8/layout/list1"/>
    <dgm:cxn modelId="{66B311B1-5C43-43E0-9D8C-320A447D76B7}" type="presOf" srcId="{4208EFD9-FF71-4395-8FD7-8FEFE8B2C7F5}" destId="{81733D21-0119-4B1E-BFAC-E9A26A08C23F}" srcOrd="1" destOrd="0" presId="urn:microsoft.com/office/officeart/2005/8/layout/list1"/>
    <dgm:cxn modelId="{740A5C55-D19D-40D5-864F-3FB623979744}" srcId="{01E6F0C3-5B68-41AC-93EB-E952215D826B}" destId="{37613DE6-73E2-4DEB-8D07-A517B3C7A083}" srcOrd="0" destOrd="0" parTransId="{DC67652D-836A-4B17-924D-1677AD4E06E4}" sibTransId="{3D9B97B7-BB03-41AB-9D37-7BBF0490E6CD}"/>
    <dgm:cxn modelId="{5DD922F7-C1C9-433F-9B13-62D08E28B032}" type="presOf" srcId="{BE7330D9-0F5A-4E65-8686-29230B4B8E15}" destId="{50367017-151A-4597-AB14-D274C9D265D8}" srcOrd="1" destOrd="0" presId="urn:microsoft.com/office/officeart/2005/8/layout/list1"/>
    <dgm:cxn modelId="{488E0B24-C815-4D7C-936F-422EAFB69DEF}" type="presOf" srcId="{8343E12D-3949-4FEE-B0ED-9B2686678429}" destId="{A0FD64E0-68E8-44A9-95E6-A35D429E07CA}" srcOrd="0" destOrd="0" presId="urn:microsoft.com/office/officeart/2005/8/layout/list1"/>
    <dgm:cxn modelId="{6A9D20FD-4133-444F-A470-16648EBA2581}" type="presOf" srcId="{01E6F0C3-5B68-41AC-93EB-E952215D826B}" destId="{FF56CD23-AC7A-4DB0-889A-575DF23A0AC6}" srcOrd="0" destOrd="0" presId="urn:microsoft.com/office/officeart/2005/8/layout/list1"/>
    <dgm:cxn modelId="{A19F4956-43E0-415C-9B4C-CDD969436812}" srcId="{01E6F0C3-5B68-41AC-93EB-E952215D826B}" destId="{8343E12D-3949-4FEE-B0ED-9B2686678429}" srcOrd="2" destOrd="0" parTransId="{D07D76A3-9461-49CB-B9DD-20C2A00922A1}" sibTransId="{A3AAB951-AE0B-4C4D-8B2D-366A70047B26}"/>
    <dgm:cxn modelId="{3941254A-0627-49C2-ADDB-F42CF1CA8B97}" type="presOf" srcId="{4208EFD9-FF71-4395-8FD7-8FEFE8B2C7F5}" destId="{91D6C770-C8E1-4EAA-A58C-A8FEBBCF9751}" srcOrd="0" destOrd="0" presId="urn:microsoft.com/office/officeart/2005/8/layout/list1"/>
    <dgm:cxn modelId="{DD04F09A-08CD-49AE-BE48-4E9A2F1DAB21}" srcId="{01E6F0C3-5B68-41AC-93EB-E952215D826B}" destId="{4208EFD9-FF71-4395-8FD7-8FEFE8B2C7F5}" srcOrd="3" destOrd="0" parTransId="{15D77ACA-C6ED-4036-9B91-75153E32DF2E}" sibTransId="{B5E24124-386E-41FC-AEF3-18C8D6F93CF5}"/>
    <dgm:cxn modelId="{FE85FE92-74B0-4C9F-B698-B482A19DB261}" type="presOf" srcId="{8343E12D-3949-4FEE-B0ED-9B2686678429}" destId="{1AC56B14-1106-46A0-AF9D-0FB5EFB8C2AB}" srcOrd="1" destOrd="0" presId="urn:microsoft.com/office/officeart/2005/8/layout/list1"/>
    <dgm:cxn modelId="{C2DFB9F7-E0E6-4EDB-860F-FBB42F0A84B3}" type="presOf" srcId="{BE7330D9-0F5A-4E65-8686-29230B4B8E15}" destId="{F1E0B281-7FE6-41CB-8F80-9760DE1750EC}" srcOrd="0" destOrd="0" presId="urn:microsoft.com/office/officeart/2005/8/layout/list1"/>
    <dgm:cxn modelId="{40CAF917-FD09-4229-BC76-6101D94D643A}" type="presOf" srcId="{37613DE6-73E2-4DEB-8D07-A517B3C7A083}" destId="{559DE250-6816-4590-9C60-E86E7D5BCE06}" srcOrd="1" destOrd="0" presId="urn:microsoft.com/office/officeart/2005/8/layout/list1"/>
    <dgm:cxn modelId="{B6093D74-7320-4084-A1F8-6AC48E5B783E}" srcId="{01E6F0C3-5B68-41AC-93EB-E952215D826B}" destId="{BE7330D9-0F5A-4E65-8686-29230B4B8E15}" srcOrd="1" destOrd="0" parTransId="{890EFBC4-B0F6-4BF6-80FB-4AE2498423DE}" sibTransId="{7AAA17FB-1065-42D4-9FFC-24B33AD2D7F6}"/>
    <dgm:cxn modelId="{5031FDCF-3D70-4784-8225-FABDB5EEEB81}" type="presParOf" srcId="{FF56CD23-AC7A-4DB0-889A-575DF23A0AC6}" destId="{DF6D08A5-8C55-45D6-AE32-9EFECD2396EC}" srcOrd="0" destOrd="0" presId="urn:microsoft.com/office/officeart/2005/8/layout/list1"/>
    <dgm:cxn modelId="{959D90BA-2179-43DA-9648-4C2734D22D1A}" type="presParOf" srcId="{DF6D08A5-8C55-45D6-AE32-9EFECD2396EC}" destId="{F47AF190-F60B-4E94-BA7F-A58DF7A8FD47}" srcOrd="0" destOrd="0" presId="urn:microsoft.com/office/officeart/2005/8/layout/list1"/>
    <dgm:cxn modelId="{9F907A9D-0D0F-4F1A-AFE8-DF41D91CFC1E}" type="presParOf" srcId="{DF6D08A5-8C55-45D6-AE32-9EFECD2396EC}" destId="{559DE250-6816-4590-9C60-E86E7D5BCE06}" srcOrd="1" destOrd="0" presId="urn:microsoft.com/office/officeart/2005/8/layout/list1"/>
    <dgm:cxn modelId="{54B70124-D9C0-4E25-A08C-8561B88D9B5B}" type="presParOf" srcId="{FF56CD23-AC7A-4DB0-889A-575DF23A0AC6}" destId="{8447E3DF-8088-48C5-B60C-C311158786FD}" srcOrd="1" destOrd="0" presId="urn:microsoft.com/office/officeart/2005/8/layout/list1"/>
    <dgm:cxn modelId="{E8704BA1-B6A3-45E0-9359-450A151CED38}" type="presParOf" srcId="{FF56CD23-AC7A-4DB0-889A-575DF23A0AC6}" destId="{46433650-1A5B-46BF-B4AE-AD5DC157697A}" srcOrd="2" destOrd="0" presId="urn:microsoft.com/office/officeart/2005/8/layout/list1"/>
    <dgm:cxn modelId="{ED604185-7751-4E11-949E-8883A01FB104}" type="presParOf" srcId="{FF56CD23-AC7A-4DB0-889A-575DF23A0AC6}" destId="{0E346D1D-B226-4084-B060-E5483F4B6A6C}" srcOrd="3" destOrd="0" presId="urn:microsoft.com/office/officeart/2005/8/layout/list1"/>
    <dgm:cxn modelId="{1B665EA9-EC73-4A5D-98F5-A700230C6019}" type="presParOf" srcId="{FF56CD23-AC7A-4DB0-889A-575DF23A0AC6}" destId="{7A97BE8D-72DA-42C8-94CB-5D7A7EBAA4FA}" srcOrd="4" destOrd="0" presId="urn:microsoft.com/office/officeart/2005/8/layout/list1"/>
    <dgm:cxn modelId="{A771B0CD-32BA-4271-8BEF-369CA1C764AD}" type="presParOf" srcId="{7A97BE8D-72DA-42C8-94CB-5D7A7EBAA4FA}" destId="{F1E0B281-7FE6-41CB-8F80-9760DE1750EC}" srcOrd="0" destOrd="0" presId="urn:microsoft.com/office/officeart/2005/8/layout/list1"/>
    <dgm:cxn modelId="{4A3B48DE-972E-4A11-AEA1-05BAFEBE7685}" type="presParOf" srcId="{7A97BE8D-72DA-42C8-94CB-5D7A7EBAA4FA}" destId="{50367017-151A-4597-AB14-D274C9D265D8}" srcOrd="1" destOrd="0" presId="urn:microsoft.com/office/officeart/2005/8/layout/list1"/>
    <dgm:cxn modelId="{9322C7DF-5B82-4A6B-907E-EA0337BB88DD}" type="presParOf" srcId="{FF56CD23-AC7A-4DB0-889A-575DF23A0AC6}" destId="{8BD47B3E-4C7A-46BF-9FF2-95E32137B64B}" srcOrd="5" destOrd="0" presId="urn:microsoft.com/office/officeart/2005/8/layout/list1"/>
    <dgm:cxn modelId="{CF4B4F8D-BCFC-48D6-9CFA-F29CD2AE599C}" type="presParOf" srcId="{FF56CD23-AC7A-4DB0-889A-575DF23A0AC6}" destId="{E39726DA-2A65-4701-B0EB-D019221981E3}" srcOrd="6" destOrd="0" presId="urn:microsoft.com/office/officeart/2005/8/layout/list1"/>
    <dgm:cxn modelId="{67D95314-AB67-42E4-90EC-A5527872178B}" type="presParOf" srcId="{FF56CD23-AC7A-4DB0-889A-575DF23A0AC6}" destId="{FBD49EDD-2799-4893-8B0D-B4C1D2212D6B}" srcOrd="7" destOrd="0" presId="urn:microsoft.com/office/officeart/2005/8/layout/list1"/>
    <dgm:cxn modelId="{614A1B6C-9217-4934-9DF4-C0A8114CD415}" type="presParOf" srcId="{FF56CD23-AC7A-4DB0-889A-575DF23A0AC6}" destId="{864DBCA8-BFCB-46F2-BA2C-4EB7C05BBA89}" srcOrd="8" destOrd="0" presId="urn:microsoft.com/office/officeart/2005/8/layout/list1"/>
    <dgm:cxn modelId="{829625CE-D293-4C4A-9030-600E2652E139}" type="presParOf" srcId="{864DBCA8-BFCB-46F2-BA2C-4EB7C05BBA89}" destId="{A0FD64E0-68E8-44A9-95E6-A35D429E07CA}" srcOrd="0" destOrd="0" presId="urn:microsoft.com/office/officeart/2005/8/layout/list1"/>
    <dgm:cxn modelId="{D44479E6-8ABE-40AB-A64F-0903EA329303}" type="presParOf" srcId="{864DBCA8-BFCB-46F2-BA2C-4EB7C05BBA89}" destId="{1AC56B14-1106-46A0-AF9D-0FB5EFB8C2AB}" srcOrd="1" destOrd="0" presId="urn:microsoft.com/office/officeart/2005/8/layout/list1"/>
    <dgm:cxn modelId="{1BAA4909-682F-42E1-A932-D4C4D5F8FE77}" type="presParOf" srcId="{FF56CD23-AC7A-4DB0-889A-575DF23A0AC6}" destId="{7A107EE5-CEAD-4449-8AB3-9902B382F4ED}" srcOrd="9" destOrd="0" presId="urn:microsoft.com/office/officeart/2005/8/layout/list1"/>
    <dgm:cxn modelId="{D2B51EE3-0666-45B1-A32E-75F94B887E81}" type="presParOf" srcId="{FF56CD23-AC7A-4DB0-889A-575DF23A0AC6}" destId="{51E07D9D-9A05-4C9B-863F-DC4218728757}" srcOrd="10" destOrd="0" presId="urn:microsoft.com/office/officeart/2005/8/layout/list1"/>
    <dgm:cxn modelId="{6754103D-38BA-41FE-A139-9606CFF06627}" type="presParOf" srcId="{FF56CD23-AC7A-4DB0-889A-575DF23A0AC6}" destId="{DA4E2C33-C2CD-4AEB-9166-EB2C30D6F72F}" srcOrd="11" destOrd="0" presId="urn:microsoft.com/office/officeart/2005/8/layout/list1"/>
    <dgm:cxn modelId="{F220BD5C-0223-4277-B6BA-CF2520C0523A}" type="presParOf" srcId="{FF56CD23-AC7A-4DB0-889A-575DF23A0AC6}" destId="{19F4B04D-5C1C-4929-8FAA-FBD2398CEB5B}" srcOrd="12" destOrd="0" presId="urn:microsoft.com/office/officeart/2005/8/layout/list1"/>
    <dgm:cxn modelId="{CABAC379-90AA-4398-BCDB-3E69B13413F5}" type="presParOf" srcId="{19F4B04D-5C1C-4929-8FAA-FBD2398CEB5B}" destId="{91D6C770-C8E1-4EAA-A58C-A8FEBBCF9751}" srcOrd="0" destOrd="0" presId="urn:microsoft.com/office/officeart/2005/8/layout/list1"/>
    <dgm:cxn modelId="{74B6C502-0682-44F6-8934-7D8DC4E06307}" type="presParOf" srcId="{19F4B04D-5C1C-4929-8FAA-FBD2398CEB5B}" destId="{81733D21-0119-4B1E-BFAC-E9A26A08C23F}" srcOrd="1" destOrd="0" presId="urn:microsoft.com/office/officeart/2005/8/layout/list1"/>
    <dgm:cxn modelId="{3514C3DD-DB06-4581-883F-360F4F4D0C04}" type="presParOf" srcId="{FF56CD23-AC7A-4DB0-889A-575DF23A0AC6}" destId="{4DFD0930-2B84-4AB1-AFC4-3D8E05F30392}" srcOrd="13" destOrd="0" presId="urn:microsoft.com/office/officeart/2005/8/layout/list1"/>
    <dgm:cxn modelId="{A491107D-93F6-4702-9997-C94ED3D820AE}" type="presParOf" srcId="{FF56CD23-AC7A-4DB0-889A-575DF23A0AC6}" destId="{7EA5DDE9-2D48-42C7-A395-87367A5502F9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E358BE4-FE18-45EE-98AE-261E72D4302A}" type="doc">
      <dgm:prSet loTypeId="urn:microsoft.com/office/officeart/2008/layout/RadialCluster" loCatId="cycle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72FAFE28-6B8C-462A-81C3-65885068A3D0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ФУНКЦИИ  КОНСТИТУЦИИ</a:t>
          </a:r>
          <a:br>
            <a:rPr lang="ru-R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9DF500-7F2F-48AE-8481-CB6A6A40EC09}" type="parTrans" cxnId="{1BC1556D-426D-431D-8210-B3551979FE01}">
      <dgm:prSet/>
      <dgm:spPr/>
      <dgm:t>
        <a:bodyPr/>
        <a:lstStyle/>
        <a:p>
          <a:endParaRPr lang="ru-RU"/>
        </a:p>
      </dgm:t>
    </dgm:pt>
    <dgm:pt modelId="{ADB60DBC-5E7C-4D96-BBD9-287E3DE39246}" type="sibTrans" cxnId="{1BC1556D-426D-431D-8210-B3551979FE01}">
      <dgm:prSet/>
      <dgm:spPr/>
      <dgm:t>
        <a:bodyPr/>
        <a:lstStyle/>
        <a:p>
          <a:endParaRPr lang="ru-RU"/>
        </a:p>
      </dgm:t>
    </dgm:pt>
    <dgm:pt modelId="{CCFF06EB-7808-45C0-B420-BA779EE0EEFE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Учредительная функция</a:t>
          </a:r>
          <a:r>
            <a:rPr lang="ru-RU" dirty="0" smtClean="0"/>
            <a:t>.</a:t>
          </a:r>
          <a:endParaRPr lang="ru-RU" dirty="0"/>
        </a:p>
      </dgm:t>
    </dgm:pt>
    <dgm:pt modelId="{AFFACD90-3084-43A3-B67C-07C7FC86040E}" type="parTrans" cxnId="{F73D123A-7231-4CB4-A1E2-9FFC15A344C4}">
      <dgm:prSet/>
      <dgm:spPr/>
      <dgm:t>
        <a:bodyPr/>
        <a:lstStyle/>
        <a:p>
          <a:endParaRPr lang="ru-RU"/>
        </a:p>
      </dgm:t>
    </dgm:pt>
    <dgm:pt modelId="{537D0284-07AD-456F-AE75-8FF00CAD9FE4}" type="sibTrans" cxnId="{F73D123A-7231-4CB4-A1E2-9FFC15A344C4}">
      <dgm:prSet/>
      <dgm:spPr/>
      <dgm:t>
        <a:bodyPr/>
        <a:lstStyle/>
        <a:p>
          <a:endParaRPr lang="ru-RU"/>
        </a:p>
      </dgm:t>
    </dgm:pt>
    <dgm:pt modelId="{CA230A55-02FD-4598-85F2-17EC9D511319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Идеологическая функция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D987FC-AB0A-426F-9FC0-514CE260EA76}" type="parTrans" cxnId="{CBB3B7C9-43B1-40B2-AA22-5761C1100C80}">
      <dgm:prSet/>
      <dgm:spPr/>
      <dgm:t>
        <a:bodyPr/>
        <a:lstStyle/>
        <a:p>
          <a:endParaRPr lang="ru-RU"/>
        </a:p>
      </dgm:t>
    </dgm:pt>
    <dgm:pt modelId="{AD38398A-8F90-46B5-A322-AD02FFAA73CD}" type="sibTrans" cxnId="{CBB3B7C9-43B1-40B2-AA22-5761C1100C80}">
      <dgm:prSet/>
      <dgm:spPr/>
      <dgm:t>
        <a:bodyPr/>
        <a:lstStyle/>
        <a:p>
          <a:endParaRPr lang="ru-RU"/>
        </a:p>
      </dgm:t>
    </dgm:pt>
    <dgm:pt modelId="{53D1DD2B-7C22-4BFB-AC3C-EC35B0D5CA7E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Организаторская функция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4D5675-D541-458F-A9FD-EA60757944D9}" type="parTrans" cxnId="{6203B994-88DF-4896-AFF9-5C3F5287B8B4}">
      <dgm:prSet/>
      <dgm:spPr/>
      <dgm:t>
        <a:bodyPr/>
        <a:lstStyle/>
        <a:p>
          <a:endParaRPr lang="ru-RU"/>
        </a:p>
      </dgm:t>
    </dgm:pt>
    <dgm:pt modelId="{6023FA24-1A9F-4B4C-A313-D325996EC4F3}" type="sibTrans" cxnId="{6203B994-88DF-4896-AFF9-5C3F5287B8B4}">
      <dgm:prSet/>
      <dgm:spPr/>
      <dgm:t>
        <a:bodyPr/>
        <a:lstStyle/>
        <a:p>
          <a:endParaRPr lang="ru-RU"/>
        </a:p>
      </dgm:t>
    </dgm:pt>
    <dgm:pt modelId="{55947505-6516-4FBB-83F9-C130D134FACA}">
      <dgm:prSet/>
      <dgm:spPr/>
      <dgm:t>
        <a:bodyPr/>
        <a:lstStyle/>
        <a:p>
          <a:endParaRPr lang="ru-RU"/>
        </a:p>
      </dgm:t>
    </dgm:pt>
    <dgm:pt modelId="{69592375-0F5D-4B17-9931-F770F5FCF3D0}" type="parTrans" cxnId="{49FB6A7C-8BC7-427D-AD4E-F54D80A35111}">
      <dgm:prSet/>
      <dgm:spPr/>
      <dgm:t>
        <a:bodyPr/>
        <a:lstStyle/>
        <a:p>
          <a:endParaRPr lang="ru-RU"/>
        </a:p>
      </dgm:t>
    </dgm:pt>
    <dgm:pt modelId="{438F2B1D-0926-40E4-B326-D221CA9E6D86}" type="sibTrans" cxnId="{49FB6A7C-8BC7-427D-AD4E-F54D80A35111}">
      <dgm:prSet/>
      <dgm:spPr/>
      <dgm:t>
        <a:bodyPr/>
        <a:lstStyle/>
        <a:p>
          <a:endParaRPr lang="ru-RU"/>
        </a:p>
      </dgm:t>
    </dgm:pt>
    <dgm:pt modelId="{643062E7-2E71-4AF1-9C01-7265AEE8FB21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Юридическая функция.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53E830-F932-443B-A260-C5F97981A96F}" type="parTrans" cxnId="{7DF64FDF-4D17-4060-9CBA-57672CEE0076}">
      <dgm:prSet/>
      <dgm:spPr/>
      <dgm:t>
        <a:bodyPr/>
        <a:lstStyle/>
        <a:p>
          <a:endParaRPr lang="ru-RU"/>
        </a:p>
      </dgm:t>
    </dgm:pt>
    <dgm:pt modelId="{42C27C36-9042-4A95-876B-87B45452A5D6}" type="sibTrans" cxnId="{7DF64FDF-4D17-4060-9CBA-57672CEE0076}">
      <dgm:prSet/>
      <dgm:spPr/>
      <dgm:t>
        <a:bodyPr/>
        <a:lstStyle/>
        <a:p>
          <a:endParaRPr lang="ru-RU"/>
        </a:p>
      </dgm:t>
    </dgm:pt>
    <dgm:pt modelId="{A9518C41-D7EC-4BE3-A2D1-252B5559FC28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Внешнеполитическая функция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2D9EE3-4DC3-4ECD-904E-E3E8825CCA23}" type="parTrans" cxnId="{A434620C-C5CC-4614-AF64-458A601A5BBF}">
      <dgm:prSet/>
      <dgm:spPr/>
      <dgm:t>
        <a:bodyPr/>
        <a:lstStyle/>
        <a:p>
          <a:endParaRPr lang="ru-RU"/>
        </a:p>
      </dgm:t>
    </dgm:pt>
    <dgm:pt modelId="{0FCD6B33-535A-43E4-8828-466E1C355384}" type="sibTrans" cxnId="{A434620C-C5CC-4614-AF64-458A601A5BBF}">
      <dgm:prSet/>
      <dgm:spPr/>
      <dgm:t>
        <a:bodyPr/>
        <a:lstStyle/>
        <a:p>
          <a:endParaRPr lang="ru-RU"/>
        </a:p>
      </dgm:t>
    </dgm:pt>
    <dgm:pt modelId="{06535945-0E19-4702-A9B6-C91A9CCC4038}" type="pres">
      <dgm:prSet presAssocID="{CE358BE4-FE18-45EE-98AE-261E72D4302A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2E82FC3-1964-4003-B9D5-96B69B5C3640}" type="pres">
      <dgm:prSet presAssocID="{72FAFE28-6B8C-462A-81C3-65885068A3D0}" presName="singleCycle" presStyleCnt="0"/>
      <dgm:spPr/>
    </dgm:pt>
    <dgm:pt modelId="{8201EB21-833F-4754-8CF9-9CF59BF963BE}" type="pres">
      <dgm:prSet presAssocID="{72FAFE28-6B8C-462A-81C3-65885068A3D0}" presName="singleCenter" presStyleLbl="node1" presStyleIdx="0" presStyleCnt="6" custScaleX="210973" custLinFactNeighborX="-1726" custLinFactNeighborY="-13538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7FF4643C-557A-4C18-B200-B29843A5DE06}" type="pres">
      <dgm:prSet presAssocID="{AFFACD90-3084-43A3-B67C-07C7FC86040E}" presName="Name56" presStyleLbl="parChTrans1D2" presStyleIdx="0" presStyleCnt="5"/>
      <dgm:spPr/>
      <dgm:t>
        <a:bodyPr/>
        <a:lstStyle/>
        <a:p>
          <a:endParaRPr lang="ru-RU"/>
        </a:p>
      </dgm:t>
    </dgm:pt>
    <dgm:pt modelId="{AA2DC51B-60C0-49A8-AF24-62E58070F389}" type="pres">
      <dgm:prSet presAssocID="{CCFF06EB-7808-45C0-B420-BA779EE0EEFE}" presName="text0" presStyleLbl="node1" presStyleIdx="1" presStyleCnt="6" custScaleX="3486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2F4DF2-7ED5-406E-8E4E-80267C4B2A30}" type="pres">
      <dgm:prSet presAssocID="{71D987FC-AB0A-426F-9FC0-514CE260EA76}" presName="Name56" presStyleLbl="parChTrans1D2" presStyleIdx="1" presStyleCnt="5"/>
      <dgm:spPr/>
      <dgm:t>
        <a:bodyPr/>
        <a:lstStyle/>
        <a:p>
          <a:endParaRPr lang="ru-RU"/>
        </a:p>
      </dgm:t>
    </dgm:pt>
    <dgm:pt modelId="{2AE94CBE-C0D4-4FBE-8436-77294332339B}" type="pres">
      <dgm:prSet presAssocID="{CA230A55-02FD-4598-85F2-17EC9D511319}" presName="text0" presStyleLbl="node1" presStyleIdx="2" presStyleCnt="6" custScaleX="291444" custRadScaleRad="159139" custRadScaleInc="69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4A4FF5-2E04-4A29-9581-13D390ED9B98}" type="pres">
      <dgm:prSet presAssocID="{674D5675-D541-458F-A9FD-EA60757944D9}" presName="Name56" presStyleLbl="parChTrans1D2" presStyleIdx="2" presStyleCnt="5"/>
      <dgm:spPr/>
      <dgm:t>
        <a:bodyPr/>
        <a:lstStyle/>
        <a:p>
          <a:endParaRPr lang="ru-RU"/>
        </a:p>
      </dgm:t>
    </dgm:pt>
    <dgm:pt modelId="{66E8FB04-7870-4053-8C0A-CF72B5CBB59A}" type="pres">
      <dgm:prSet presAssocID="{53D1DD2B-7C22-4BFB-AC3C-EC35B0D5CA7E}" presName="text0" presStyleLbl="node1" presStyleIdx="3" presStyleCnt="6" custScaleX="410175" custRadScaleRad="108041" custRadScaleInc="-698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CF7D06-44DC-40A6-B003-18C8B604B2DB}" type="pres">
      <dgm:prSet presAssocID="{3A2D9EE3-4DC3-4ECD-904E-E3E8825CCA23}" presName="Name56" presStyleLbl="parChTrans1D2" presStyleIdx="3" presStyleCnt="5"/>
      <dgm:spPr/>
      <dgm:t>
        <a:bodyPr/>
        <a:lstStyle/>
        <a:p>
          <a:endParaRPr lang="ru-RU"/>
        </a:p>
      </dgm:t>
    </dgm:pt>
    <dgm:pt modelId="{09600B0E-92B0-4538-BD37-3CAF6BE71791}" type="pres">
      <dgm:prSet presAssocID="{A9518C41-D7EC-4BE3-A2D1-252B5559FC28}" presName="text0" presStyleLbl="node1" presStyleIdx="4" presStyleCnt="6" custScaleX="384954" custRadScaleRad="150477" custRadScaleInc="936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5A7F90-C864-42E9-8161-2A5B096F669D}" type="pres">
      <dgm:prSet presAssocID="{2F53E830-F932-443B-A260-C5F97981A96F}" presName="Name56" presStyleLbl="parChTrans1D2" presStyleIdx="4" presStyleCnt="5"/>
      <dgm:spPr/>
      <dgm:t>
        <a:bodyPr/>
        <a:lstStyle/>
        <a:p>
          <a:endParaRPr lang="ru-RU"/>
        </a:p>
      </dgm:t>
    </dgm:pt>
    <dgm:pt modelId="{2C77CF71-9987-4904-9B68-6D9E565BEB2E}" type="pres">
      <dgm:prSet presAssocID="{643062E7-2E71-4AF1-9C01-7265AEE8FB21}" presName="text0" presStyleLbl="node1" presStyleIdx="5" presStyleCnt="6" custScaleX="244239" custRadScaleRad="156704" custRadScaleInc="-22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34620C-C5CC-4614-AF64-458A601A5BBF}" srcId="{72FAFE28-6B8C-462A-81C3-65885068A3D0}" destId="{A9518C41-D7EC-4BE3-A2D1-252B5559FC28}" srcOrd="3" destOrd="0" parTransId="{3A2D9EE3-4DC3-4ECD-904E-E3E8825CCA23}" sibTransId="{0FCD6B33-535A-43E4-8828-466E1C355384}"/>
    <dgm:cxn modelId="{CBB3B7C9-43B1-40B2-AA22-5761C1100C80}" srcId="{72FAFE28-6B8C-462A-81C3-65885068A3D0}" destId="{CA230A55-02FD-4598-85F2-17EC9D511319}" srcOrd="1" destOrd="0" parTransId="{71D987FC-AB0A-426F-9FC0-514CE260EA76}" sibTransId="{AD38398A-8F90-46B5-A322-AD02FFAA73CD}"/>
    <dgm:cxn modelId="{C7AF088B-43A0-437C-8966-6895323B798F}" type="presOf" srcId="{AFFACD90-3084-43A3-B67C-07C7FC86040E}" destId="{7FF4643C-557A-4C18-B200-B29843A5DE06}" srcOrd="0" destOrd="0" presId="urn:microsoft.com/office/officeart/2008/layout/RadialCluster"/>
    <dgm:cxn modelId="{0176D50B-9D5F-42BC-A9BE-7902BC3A299D}" type="presOf" srcId="{3A2D9EE3-4DC3-4ECD-904E-E3E8825CCA23}" destId="{DDCF7D06-44DC-40A6-B003-18C8B604B2DB}" srcOrd="0" destOrd="0" presId="urn:microsoft.com/office/officeart/2008/layout/RadialCluster"/>
    <dgm:cxn modelId="{9AEB284D-D8CB-416D-8A20-0FFBD57D4677}" type="presOf" srcId="{71D987FC-AB0A-426F-9FC0-514CE260EA76}" destId="{9F2F4DF2-7ED5-406E-8E4E-80267C4B2A30}" srcOrd="0" destOrd="0" presId="urn:microsoft.com/office/officeart/2008/layout/RadialCluster"/>
    <dgm:cxn modelId="{7DF64FDF-4D17-4060-9CBA-57672CEE0076}" srcId="{72FAFE28-6B8C-462A-81C3-65885068A3D0}" destId="{643062E7-2E71-4AF1-9C01-7265AEE8FB21}" srcOrd="4" destOrd="0" parTransId="{2F53E830-F932-443B-A260-C5F97981A96F}" sibTransId="{42C27C36-9042-4A95-876B-87B45452A5D6}"/>
    <dgm:cxn modelId="{F73D123A-7231-4CB4-A1E2-9FFC15A344C4}" srcId="{72FAFE28-6B8C-462A-81C3-65885068A3D0}" destId="{CCFF06EB-7808-45C0-B420-BA779EE0EEFE}" srcOrd="0" destOrd="0" parTransId="{AFFACD90-3084-43A3-B67C-07C7FC86040E}" sibTransId="{537D0284-07AD-456F-AE75-8FF00CAD9FE4}"/>
    <dgm:cxn modelId="{5AB8ED7D-D68C-4F4C-A67E-6FBC4874763A}" type="presOf" srcId="{53D1DD2B-7C22-4BFB-AC3C-EC35B0D5CA7E}" destId="{66E8FB04-7870-4053-8C0A-CF72B5CBB59A}" srcOrd="0" destOrd="0" presId="urn:microsoft.com/office/officeart/2008/layout/RadialCluster"/>
    <dgm:cxn modelId="{0202704E-1761-4F44-8E5B-1CFA5D06856A}" type="presOf" srcId="{CE358BE4-FE18-45EE-98AE-261E72D4302A}" destId="{06535945-0E19-4702-A9B6-C91A9CCC4038}" srcOrd="0" destOrd="0" presId="urn:microsoft.com/office/officeart/2008/layout/RadialCluster"/>
    <dgm:cxn modelId="{A9A587A4-0377-4CED-A248-635F8CAC9EB6}" type="presOf" srcId="{643062E7-2E71-4AF1-9C01-7265AEE8FB21}" destId="{2C77CF71-9987-4904-9B68-6D9E565BEB2E}" srcOrd="0" destOrd="0" presId="urn:microsoft.com/office/officeart/2008/layout/RadialCluster"/>
    <dgm:cxn modelId="{1BC1556D-426D-431D-8210-B3551979FE01}" srcId="{CE358BE4-FE18-45EE-98AE-261E72D4302A}" destId="{72FAFE28-6B8C-462A-81C3-65885068A3D0}" srcOrd="0" destOrd="0" parTransId="{579DF500-7F2F-48AE-8481-CB6A6A40EC09}" sibTransId="{ADB60DBC-5E7C-4D96-BBD9-287E3DE39246}"/>
    <dgm:cxn modelId="{C7C66651-F981-48AE-88F8-26FB16FAF722}" type="presOf" srcId="{CCFF06EB-7808-45C0-B420-BA779EE0EEFE}" destId="{AA2DC51B-60C0-49A8-AF24-62E58070F389}" srcOrd="0" destOrd="0" presId="urn:microsoft.com/office/officeart/2008/layout/RadialCluster"/>
    <dgm:cxn modelId="{02DCB77F-C1A3-4E7D-8437-A5997503C60D}" type="presOf" srcId="{2F53E830-F932-443B-A260-C5F97981A96F}" destId="{495A7F90-C864-42E9-8161-2A5B096F669D}" srcOrd="0" destOrd="0" presId="urn:microsoft.com/office/officeart/2008/layout/RadialCluster"/>
    <dgm:cxn modelId="{D3AB4181-D104-4167-AA3C-0D68A7B64F1A}" type="presOf" srcId="{72FAFE28-6B8C-462A-81C3-65885068A3D0}" destId="{8201EB21-833F-4754-8CF9-9CF59BF963BE}" srcOrd="0" destOrd="0" presId="urn:microsoft.com/office/officeart/2008/layout/RadialCluster"/>
    <dgm:cxn modelId="{1B3095E0-90A1-4114-9084-1451C2C0E0F4}" type="presOf" srcId="{A9518C41-D7EC-4BE3-A2D1-252B5559FC28}" destId="{09600B0E-92B0-4538-BD37-3CAF6BE71791}" srcOrd="0" destOrd="0" presId="urn:microsoft.com/office/officeart/2008/layout/RadialCluster"/>
    <dgm:cxn modelId="{49FB6A7C-8BC7-427D-AD4E-F54D80A35111}" srcId="{CE358BE4-FE18-45EE-98AE-261E72D4302A}" destId="{55947505-6516-4FBB-83F9-C130D134FACA}" srcOrd="1" destOrd="0" parTransId="{69592375-0F5D-4B17-9931-F770F5FCF3D0}" sibTransId="{438F2B1D-0926-40E4-B326-D221CA9E6D86}"/>
    <dgm:cxn modelId="{D16C390E-A3C3-4110-9CBE-21CD3877F920}" type="presOf" srcId="{CA230A55-02FD-4598-85F2-17EC9D511319}" destId="{2AE94CBE-C0D4-4FBE-8436-77294332339B}" srcOrd="0" destOrd="0" presId="urn:microsoft.com/office/officeart/2008/layout/RadialCluster"/>
    <dgm:cxn modelId="{6203B994-88DF-4896-AFF9-5C3F5287B8B4}" srcId="{72FAFE28-6B8C-462A-81C3-65885068A3D0}" destId="{53D1DD2B-7C22-4BFB-AC3C-EC35B0D5CA7E}" srcOrd="2" destOrd="0" parTransId="{674D5675-D541-458F-A9FD-EA60757944D9}" sibTransId="{6023FA24-1A9F-4B4C-A313-D325996EC4F3}"/>
    <dgm:cxn modelId="{1C66DD52-D328-453D-B306-EA7437A4D95F}" type="presOf" srcId="{674D5675-D541-458F-A9FD-EA60757944D9}" destId="{454A4FF5-2E04-4A29-9581-13D390ED9B98}" srcOrd="0" destOrd="0" presId="urn:microsoft.com/office/officeart/2008/layout/RadialCluster"/>
    <dgm:cxn modelId="{80AAE8AF-79E8-4C23-BBAC-3B9092404294}" type="presParOf" srcId="{06535945-0E19-4702-A9B6-C91A9CCC4038}" destId="{A2E82FC3-1964-4003-B9D5-96B69B5C3640}" srcOrd="0" destOrd="0" presId="urn:microsoft.com/office/officeart/2008/layout/RadialCluster"/>
    <dgm:cxn modelId="{7C8E469B-48CE-4B0C-ABDE-381DDE57D293}" type="presParOf" srcId="{A2E82FC3-1964-4003-B9D5-96B69B5C3640}" destId="{8201EB21-833F-4754-8CF9-9CF59BF963BE}" srcOrd="0" destOrd="0" presId="urn:microsoft.com/office/officeart/2008/layout/RadialCluster"/>
    <dgm:cxn modelId="{E0F8117E-2502-4150-AA06-CBFF3AA37647}" type="presParOf" srcId="{A2E82FC3-1964-4003-B9D5-96B69B5C3640}" destId="{7FF4643C-557A-4C18-B200-B29843A5DE06}" srcOrd="1" destOrd="0" presId="urn:microsoft.com/office/officeart/2008/layout/RadialCluster"/>
    <dgm:cxn modelId="{2F0D67E0-5D02-496A-8113-C16D44466776}" type="presParOf" srcId="{A2E82FC3-1964-4003-B9D5-96B69B5C3640}" destId="{AA2DC51B-60C0-49A8-AF24-62E58070F389}" srcOrd="2" destOrd="0" presId="urn:microsoft.com/office/officeart/2008/layout/RadialCluster"/>
    <dgm:cxn modelId="{E57409E9-360C-46CB-B209-C1D0F1D33BB7}" type="presParOf" srcId="{A2E82FC3-1964-4003-B9D5-96B69B5C3640}" destId="{9F2F4DF2-7ED5-406E-8E4E-80267C4B2A30}" srcOrd="3" destOrd="0" presId="urn:microsoft.com/office/officeart/2008/layout/RadialCluster"/>
    <dgm:cxn modelId="{93B7F9A4-7FF4-440E-A9FF-FA3E1382DD1F}" type="presParOf" srcId="{A2E82FC3-1964-4003-B9D5-96B69B5C3640}" destId="{2AE94CBE-C0D4-4FBE-8436-77294332339B}" srcOrd="4" destOrd="0" presId="urn:microsoft.com/office/officeart/2008/layout/RadialCluster"/>
    <dgm:cxn modelId="{669F3EB1-898B-4052-A680-3E63B6FE3BC5}" type="presParOf" srcId="{A2E82FC3-1964-4003-B9D5-96B69B5C3640}" destId="{454A4FF5-2E04-4A29-9581-13D390ED9B98}" srcOrd="5" destOrd="0" presId="urn:microsoft.com/office/officeart/2008/layout/RadialCluster"/>
    <dgm:cxn modelId="{80E566BD-23EB-4C85-935D-9C37BC7192AD}" type="presParOf" srcId="{A2E82FC3-1964-4003-B9D5-96B69B5C3640}" destId="{66E8FB04-7870-4053-8C0A-CF72B5CBB59A}" srcOrd="6" destOrd="0" presId="urn:microsoft.com/office/officeart/2008/layout/RadialCluster"/>
    <dgm:cxn modelId="{97C05222-E70F-4416-B4E8-79E787E69CC7}" type="presParOf" srcId="{A2E82FC3-1964-4003-B9D5-96B69B5C3640}" destId="{DDCF7D06-44DC-40A6-B003-18C8B604B2DB}" srcOrd="7" destOrd="0" presId="urn:microsoft.com/office/officeart/2008/layout/RadialCluster"/>
    <dgm:cxn modelId="{EC4BD7F8-1EBA-463F-98E5-2149227ECD1B}" type="presParOf" srcId="{A2E82FC3-1964-4003-B9D5-96B69B5C3640}" destId="{09600B0E-92B0-4538-BD37-3CAF6BE71791}" srcOrd="8" destOrd="0" presId="urn:microsoft.com/office/officeart/2008/layout/RadialCluster"/>
    <dgm:cxn modelId="{1FFD078D-01F3-4B3A-ACDF-860CAA9CD704}" type="presParOf" srcId="{A2E82FC3-1964-4003-B9D5-96B69B5C3640}" destId="{495A7F90-C864-42E9-8161-2A5B096F669D}" srcOrd="9" destOrd="0" presId="urn:microsoft.com/office/officeart/2008/layout/RadialCluster"/>
    <dgm:cxn modelId="{3FC11190-0429-465C-A896-25FCEEA5FF5C}" type="presParOf" srcId="{A2E82FC3-1964-4003-B9D5-96B69B5C3640}" destId="{2C77CF71-9987-4904-9B68-6D9E565BEB2E}" srcOrd="10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5AC6D8D-21F1-443A-BFEA-F7706388A0AA}" type="doc">
      <dgm:prSet loTypeId="urn:microsoft.com/office/officeart/2005/8/layout/vProcess5" loCatId="process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A09A9D16-E60B-44FA-938A-AD651100CBBD}">
      <dgm:prSet phldrT="[Текст]" custT="1"/>
      <dgm:spPr/>
      <dgm:t>
        <a:bodyPr/>
        <a:lstStyle/>
        <a:p>
          <a:r>
            <a:rPr lang="ru-RU" sz="2600" b="1" dirty="0" smtClean="0">
              <a:ln w="19050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1.Обеспечивает стабильность в обществе</a:t>
          </a:r>
          <a:endParaRPr lang="ru-RU" sz="2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AF285F-769B-4027-B6F0-24562795E1CE}" type="parTrans" cxnId="{C8E85190-AD6E-4A95-83F5-9D754F092087}">
      <dgm:prSet/>
      <dgm:spPr/>
      <dgm:t>
        <a:bodyPr/>
        <a:lstStyle/>
        <a:p>
          <a:endParaRPr lang="ru-RU"/>
        </a:p>
      </dgm:t>
    </dgm:pt>
    <dgm:pt modelId="{1E1F55A4-E833-42C0-B25B-F47B30397A80}" type="sibTrans" cxnId="{C8E85190-AD6E-4A95-83F5-9D754F092087}">
      <dgm:prSet/>
      <dgm:spPr>
        <a:noFill/>
        <a:ln>
          <a:noFill/>
        </a:ln>
      </dgm:spPr>
      <dgm:t>
        <a:bodyPr/>
        <a:lstStyle/>
        <a:p>
          <a:endParaRPr lang="ru-RU"/>
        </a:p>
      </dgm:t>
    </dgm:pt>
    <dgm:pt modelId="{AE4B7DBD-2F6A-42ED-B637-2F38A8BB433F}">
      <dgm:prSet phldrT="[Текст]" custT="1"/>
      <dgm:spPr/>
      <dgm:t>
        <a:bodyPr/>
        <a:lstStyle/>
        <a:p>
          <a:r>
            <a:rPr lang="ru-RU" sz="2600" b="1" dirty="0" smtClean="0">
              <a:ln w="19050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2.Обеспечивает легитимность и преемственность власти</a:t>
          </a:r>
          <a:endParaRPr lang="ru-RU" sz="2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23BA84-FE92-4258-BDBA-97984AF0927C}" type="parTrans" cxnId="{238C7A52-071A-4FD0-89FF-80850533436B}">
      <dgm:prSet/>
      <dgm:spPr/>
      <dgm:t>
        <a:bodyPr/>
        <a:lstStyle/>
        <a:p>
          <a:endParaRPr lang="ru-RU"/>
        </a:p>
      </dgm:t>
    </dgm:pt>
    <dgm:pt modelId="{90F6AA89-6ABC-4A33-80F7-83A429429563}" type="sibTrans" cxnId="{238C7A52-071A-4FD0-89FF-80850533436B}">
      <dgm:prSet/>
      <dgm:spPr>
        <a:noFill/>
        <a:ln>
          <a:noFill/>
        </a:ln>
      </dgm:spPr>
      <dgm:t>
        <a:bodyPr/>
        <a:lstStyle/>
        <a:p>
          <a:endParaRPr lang="ru-RU"/>
        </a:p>
      </dgm:t>
    </dgm:pt>
    <dgm:pt modelId="{16B66CC0-5331-4427-A6A7-81A9B83B0980}">
      <dgm:prSet phldrT="[Текст]" custT="1"/>
      <dgm:spPr/>
      <dgm:t>
        <a:bodyPr/>
        <a:lstStyle/>
        <a:p>
          <a:r>
            <a:rPr lang="ru-RU" sz="2600" b="1" dirty="0" smtClean="0">
              <a:ln w="19050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3.Закрепляет политическую, социальную и</a:t>
          </a:r>
        </a:p>
        <a:p>
          <a:r>
            <a:rPr lang="ru-RU" sz="2600" b="1" dirty="0" smtClean="0">
              <a:ln w="19050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экономическую основу общества</a:t>
          </a:r>
          <a:endParaRPr lang="ru-RU" sz="2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44E7A7-7239-4D53-B446-D86711978634}" type="parTrans" cxnId="{63541DB8-CE83-44FF-9AE7-7D42A4EAF4D6}">
      <dgm:prSet/>
      <dgm:spPr/>
      <dgm:t>
        <a:bodyPr/>
        <a:lstStyle/>
        <a:p>
          <a:endParaRPr lang="ru-RU"/>
        </a:p>
      </dgm:t>
    </dgm:pt>
    <dgm:pt modelId="{ECE2803F-9665-4509-872B-C96B067408BE}" type="sibTrans" cxnId="{63541DB8-CE83-44FF-9AE7-7D42A4EAF4D6}">
      <dgm:prSet/>
      <dgm:spPr>
        <a:noFill/>
        <a:ln>
          <a:noFill/>
        </a:ln>
      </dgm:spPr>
      <dgm:t>
        <a:bodyPr/>
        <a:lstStyle/>
        <a:p>
          <a:endParaRPr lang="ru-RU">
            <a:ln>
              <a:noFill/>
            </a:ln>
          </a:endParaRPr>
        </a:p>
      </dgm:t>
    </dgm:pt>
    <dgm:pt modelId="{FDD4D067-6E46-461A-B187-FC3B1BDA404F}">
      <dgm:prSet custT="1"/>
      <dgm:spPr/>
      <dgm:t>
        <a:bodyPr/>
        <a:lstStyle/>
        <a:p>
          <a:r>
            <a:rPr lang="ru-RU" sz="2600" b="1" dirty="0" smtClean="0">
              <a:ln w="19050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4.Определяет политический и правовой режимы</a:t>
          </a:r>
          <a:endParaRPr lang="ru-RU" sz="2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E0E49C-61FB-41E4-9C72-9ABF48156AE2}" type="parTrans" cxnId="{BE9193A5-47C5-415F-8CCB-E6AE760C5A6F}">
      <dgm:prSet/>
      <dgm:spPr/>
      <dgm:t>
        <a:bodyPr/>
        <a:lstStyle/>
        <a:p>
          <a:endParaRPr lang="ru-RU"/>
        </a:p>
      </dgm:t>
    </dgm:pt>
    <dgm:pt modelId="{1CBB8615-628B-4243-AEE1-E716B945D1F5}" type="sibTrans" cxnId="{BE9193A5-47C5-415F-8CCB-E6AE760C5A6F}">
      <dgm:prSet/>
      <dgm:spPr>
        <a:noFill/>
        <a:ln>
          <a:noFill/>
        </a:ln>
      </dgm:spPr>
      <dgm:t>
        <a:bodyPr/>
        <a:lstStyle/>
        <a:p>
          <a:endParaRPr lang="ru-RU">
            <a:ln>
              <a:noFill/>
            </a:ln>
          </a:endParaRPr>
        </a:p>
      </dgm:t>
    </dgm:pt>
    <dgm:pt modelId="{40296042-E490-4863-B1DE-E82A8F10EC77}">
      <dgm:prSet custT="1"/>
      <dgm:spPr/>
      <dgm:t>
        <a:bodyPr/>
        <a:lstStyle/>
        <a:p>
          <a:r>
            <a:rPr lang="ru-RU" sz="2600" b="1" dirty="0" smtClean="0">
              <a:ln w="19050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5. Закрепляет национальное и территориально-административное устройство</a:t>
          </a:r>
          <a:endParaRPr lang="ru-RU" sz="2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460D14-92A7-4A42-8CD5-C01A890A7663}" type="parTrans" cxnId="{11487ABE-190A-4651-A589-0F34E77C7817}">
      <dgm:prSet/>
      <dgm:spPr/>
      <dgm:t>
        <a:bodyPr/>
        <a:lstStyle/>
        <a:p>
          <a:endParaRPr lang="ru-RU"/>
        </a:p>
      </dgm:t>
    </dgm:pt>
    <dgm:pt modelId="{D420EC4A-82F0-48D1-BC50-2C7189E7CA1F}" type="sibTrans" cxnId="{11487ABE-190A-4651-A589-0F34E77C7817}">
      <dgm:prSet/>
      <dgm:spPr/>
      <dgm:t>
        <a:bodyPr/>
        <a:lstStyle/>
        <a:p>
          <a:endParaRPr lang="ru-RU"/>
        </a:p>
      </dgm:t>
    </dgm:pt>
    <dgm:pt modelId="{BB18DC25-DD6D-4B84-8F79-1BB716622C47}">
      <dgm:prSet/>
      <dgm:spPr/>
      <dgm:t>
        <a:bodyPr/>
        <a:lstStyle/>
        <a:p>
          <a:endParaRPr lang="ru-RU" dirty="0"/>
        </a:p>
      </dgm:t>
    </dgm:pt>
    <dgm:pt modelId="{FBB80864-D2BF-4418-A261-D7BC54C32E04}" type="parTrans" cxnId="{F7494D3D-DB79-40CF-AD96-EA26F0A4D2AB}">
      <dgm:prSet/>
      <dgm:spPr/>
      <dgm:t>
        <a:bodyPr/>
        <a:lstStyle/>
        <a:p>
          <a:endParaRPr lang="ru-RU"/>
        </a:p>
      </dgm:t>
    </dgm:pt>
    <dgm:pt modelId="{3DB6CBCB-50A6-4357-BCE2-85DDF39A8A96}" type="sibTrans" cxnId="{F7494D3D-DB79-40CF-AD96-EA26F0A4D2AB}">
      <dgm:prSet/>
      <dgm:spPr/>
      <dgm:t>
        <a:bodyPr/>
        <a:lstStyle/>
        <a:p>
          <a:endParaRPr lang="ru-RU"/>
        </a:p>
      </dgm:t>
    </dgm:pt>
    <dgm:pt modelId="{CFC85176-131C-45D4-ABE9-5E8479730CB2}">
      <dgm:prSet/>
      <dgm:spPr/>
      <dgm:t>
        <a:bodyPr/>
        <a:lstStyle/>
        <a:p>
          <a:endParaRPr lang="ru-RU" sz="2000" b="1" dirty="0"/>
        </a:p>
      </dgm:t>
    </dgm:pt>
    <dgm:pt modelId="{00FFF807-7F6F-4A1B-9DDC-2226E38912D5}" type="parTrans" cxnId="{8DF878C9-6E53-48AB-898A-78C97A40C11D}">
      <dgm:prSet/>
      <dgm:spPr/>
      <dgm:t>
        <a:bodyPr/>
        <a:lstStyle/>
        <a:p>
          <a:endParaRPr lang="ru-RU"/>
        </a:p>
      </dgm:t>
    </dgm:pt>
    <dgm:pt modelId="{FEDB5BE7-00DB-4A88-8DD6-23403AC54DA4}" type="sibTrans" cxnId="{8DF878C9-6E53-48AB-898A-78C97A40C11D}">
      <dgm:prSet/>
      <dgm:spPr/>
      <dgm:t>
        <a:bodyPr/>
        <a:lstStyle/>
        <a:p>
          <a:endParaRPr lang="ru-RU"/>
        </a:p>
      </dgm:t>
    </dgm:pt>
    <dgm:pt modelId="{933909B5-C129-4060-B821-5E4052E82BE5}" type="pres">
      <dgm:prSet presAssocID="{65AC6D8D-21F1-443A-BFEA-F7706388A0AA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9A32276-4B7A-4A1F-8533-36B221766B76}" type="pres">
      <dgm:prSet presAssocID="{65AC6D8D-21F1-443A-BFEA-F7706388A0AA}" presName="dummyMaxCanvas" presStyleCnt="0">
        <dgm:presLayoutVars/>
      </dgm:prSet>
      <dgm:spPr/>
    </dgm:pt>
    <dgm:pt modelId="{5BB54390-6666-45C5-8C88-33F91B0B9823}" type="pres">
      <dgm:prSet presAssocID="{65AC6D8D-21F1-443A-BFEA-F7706388A0AA}" presName="FiveNodes_1" presStyleLbl="node1" presStyleIdx="0" presStyleCnt="5" custScaleX="62721" custScaleY="136663" custLinFactNeighborX="-16610" custLinFactNeighborY="235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92676B-23E3-4035-AF95-1F3A78D6B1A3}" type="pres">
      <dgm:prSet presAssocID="{65AC6D8D-21F1-443A-BFEA-F7706388A0AA}" presName="FiveNodes_2" presStyleLbl="node1" presStyleIdx="1" presStyleCnt="5" custScaleX="59614" custScaleY="189127" custLinFactNeighborX="41604" custLinFactNeighborY="-485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90EB85-2144-4476-B62F-9CBAD02A4BEF}" type="pres">
      <dgm:prSet presAssocID="{65AC6D8D-21F1-443A-BFEA-F7706388A0AA}" presName="FiveNodes_3" presStyleLbl="node1" presStyleIdx="2" presStyleCnt="5" custScaleX="62176" custScaleY="241423" custLinFactNeighborX="-32421" custLinFactNeighborY="-36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BE6D4D-0AFA-43D6-AE80-DCAD8A2129A8}" type="pres">
      <dgm:prSet presAssocID="{65AC6D8D-21F1-443A-BFEA-F7706388A0AA}" presName="FiveNodes_4" presStyleLbl="node1" presStyleIdx="3" presStyleCnt="5" custScaleX="57130" custScaleY="151473" custLinFactNeighborX="26390" custLinFactNeighborY="-645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79E09F-E29C-443A-B4A5-7CE4A54C67F1}" type="pres">
      <dgm:prSet presAssocID="{65AC6D8D-21F1-443A-BFEA-F7706388A0AA}" presName="FiveNodes_5" presStyleLbl="node1" presStyleIdx="4" presStyleCnt="5" custScaleX="107471" custScaleY="130608" custLinFactNeighborX="-17337" custLinFactNeighborY="-238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130821-270F-43FF-AF9F-360D6218CFF3}" type="pres">
      <dgm:prSet presAssocID="{65AC6D8D-21F1-443A-BFEA-F7706388A0AA}" presName="FiveConn_1-2" presStyleLbl="fgAccFollowNode1" presStyleIdx="0" presStyleCnt="4" custLinFactNeighborX="-75745" custLinFactNeighborY="-313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932FB1-3A90-4B76-9D3F-EECFBF53E5F8}" type="pres">
      <dgm:prSet presAssocID="{65AC6D8D-21F1-443A-BFEA-F7706388A0AA}" presName="FiveConn_2-3" presStyleLbl="fgAccFollowNode1" presStyleIdx="1" presStyleCnt="4" custLinFactX="34960" custLinFactY="-200000" custLinFactNeighborX="100000" custLinFactNeighborY="-2861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A961D4-C268-4267-B960-91F90604125A}" type="pres">
      <dgm:prSet presAssocID="{65AC6D8D-21F1-443A-BFEA-F7706388A0AA}" presName="FiveConn_3-4" presStyleLbl="fgAccFollowNode1" presStyleIdx="2" presStyleCnt="4" custLinFactY="-200000" custLinFactNeighborX="45599" custLinFactNeighborY="-2548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2C00CB-809F-4916-AC3B-774020FF32C4}" type="pres">
      <dgm:prSet presAssocID="{65AC6D8D-21F1-443A-BFEA-F7706388A0AA}" presName="FiveConn_4-5" presStyleLbl="fgAccFollowNode1" presStyleIdx="3" presStyleCnt="4" custLinFactX="-325294" custLinFactY="-400000" custLinFactNeighborX="-400000" custLinFactNeighborY="-4085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A37245-6D9F-457B-BC0C-10E1C77264F0}" type="pres">
      <dgm:prSet presAssocID="{65AC6D8D-21F1-443A-BFEA-F7706388A0AA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E0471A-8581-4D3F-8F6C-EF96D13EB216}" type="pres">
      <dgm:prSet presAssocID="{65AC6D8D-21F1-443A-BFEA-F7706388A0AA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0BC0E4-AA9D-463C-8AC6-B7E5376316AD}" type="pres">
      <dgm:prSet presAssocID="{65AC6D8D-21F1-443A-BFEA-F7706388A0AA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E07535-A7B9-4603-BB53-D387F068B534}" type="pres">
      <dgm:prSet presAssocID="{65AC6D8D-21F1-443A-BFEA-F7706388A0AA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BD8D9A-1239-4313-8DB2-AFBF15EDCC4B}" type="pres">
      <dgm:prSet presAssocID="{65AC6D8D-21F1-443A-BFEA-F7706388A0AA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3926721-1128-46A6-8A7C-2BD20D3A5825}" type="presOf" srcId="{65AC6D8D-21F1-443A-BFEA-F7706388A0AA}" destId="{933909B5-C129-4060-B821-5E4052E82BE5}" srcOrd="0" destOrd="0" presId="urn:microsoft.com/office/officeart/2005/8/layout/vProcess5"/>
    <dgm:cxn modelId="{D6C77227-C1B8-4400-92FC-9221C9E654F2}" type="presOf" srcId="{90F6AA89-6ABC-4A33-80F7-83A429429563}" destId="{E6932FB1-3A90-4B76-9D3F-EECFBF53E5F8}" srcOrd="0" destOrd="0" presId="urn:microsoft.com/office/officeart/2005/8/layout/vProcess5"/>
    <dgm:cxn modelId="{8DF878C9-6E53-48AB-898A-78C97A40C11D}" srcId="{65AC6D8D-21F1-443A-BFEA-F7706388A0AA}" destId="{CFC85176-131C-45D4-ABE9-5E8479730CB2}" srcOrd="6" destOrd="0" parTransId="{00FFF807-7F6F-4A1B-9DDC-2226E38912D5}" sibTransId="{FEDB5BE7-00DB-4A88-8DD6-23403AC54DA4}"/>
    <dgm:cxn modelId="{D62604DC-20D9-4B4E-AA57-326702CC4687}" type="presOf" srcId="{A09A9D16-E60B-44FA-938A-AD651100CBBD}" destId="{43A37245-6D9F-457B-BC0C-10E1C77264F0}" srcOrd="1" destOrd="0" presId="urn:microsoft.com/office/officeart/2005/8/layout/vProcess5"/>
    <dgm:cxn modelId="{71D69870-B127-42AE-8952-A747EAF51B23}" type="presOf" srcId="{1E1F55A4-E833-42C0-B25B-F47B30397A80}" destId="{1A130821-270F-43FF-AF9F-360D6218CFF3}" srcOrd="0" destOrd="0" presId="urn:microsoft.com/office/officeart/2005/8/layout/vProcess5"/>
    <dgm:cxn modelId="{11487ABE-190A-4651-A589-0F34E77C7817}" srcId="{65AC6D8D-21F1-443A-BFEA-F7706388A0AA}" destId="{40296042-E490-4863-B1DE-E82A8F10EC77}" srcOrd="4" destOrd="0" parTransId="{64460D14-92A7-4A42-8CD5-C01A890A7663}" sibTransId="{D420EC4A-82F0-48D1-BC50-2C7189E7CA1F}"/>
    <dgm:cxn modelId="{63541DB8-CE83-44FF-9AE7-7D42A4EAF4D6}" srcId="{65AC6D8D-21F1-443A-BFEA-F7706388A0AA}" destId="{16B66CC0-5331-4427-A6A7-81A9B83B0980}" srcOrd="2" destOrd="0" parTransId="{7F44E7A7-7239-4D53-B446-D86711978634}" sibTransId="{ECE2803F-9665-4509-872B-C96B067408BE}"/>
    <dgm:cxn modelId="{C32C968A-5205-4C70-BA77-7B19AD8239FF}" type="presOf" srcId="{A09A9D16-E60B-44FA-938A-AD651100CBBD}" destId="{5BB54390-6666-45C5-8C88-33F91B0B9823}" srcOrd="0" destOrd="0" presId="urn:microsoft.com/office/officeart/2005/8/layout/vProcess5"/>
    <dgm:cxn modelId="{F7494D3D-DB79-40CF-AD96-EA26F0A4D2AB}" srcId="{65AC6D8D-21F1-443A-BFEA-F7706388A0AA}" destId="{BB18DC25-DD6D-4B84-8F79-1BB716622C47}" srcOrd="5" destOrd="0" parTransId="{FBB80864-D2BF-4418-A261-D7BC54C32E04}" sibTransId="{3DB6CBCB-50A6-4357-BCE2-85DDF39A8A96}"/>
    <dgm:cxn modelId="{471D6345-5F96-4B3F-8E64-19C488783511}" type="presOf" srcId="{16B66CC0-5331-4427-A6A7-81A9B83B0980}" destId="{410BC0E4-AA9D-463C-8AC6-B7E5376316AD}" srcOrd="1" destOrd="0" presId="urn:microsoft.com/office/officeart/2005/8/layout/vProcess5"/>
    <dgm:cxn modelId="{9EFF129C-2D96-4D26-89B3-03CF64AB9478}" type="presOf" srcId="{40296042-E490-4863-B1DE-E82A8F10EC77}" destId="{DC79E09F-E29C-443A-B4A5-7CE4A54C67F1}" srcOrd="0" destOrd="0" presId="urn:microsoft.com/office/officeart/2005/8/layout/vProcess5"/>
    <dgm:cxn modelId="{BE9193A5-47C5-415F-8CCB-E6AE760C5A6F}" srcId="{65AC6D8D-21F1-443A-BFEA-F7706388A0AA}" destId="{FDD4D067-6E46-461A-B187-FC3B1BDA404F}" srcOrd="3" destOrd="0" parTransId="{B2E0E49C-61FB-41E4-9C72-9ABF48156AE2}" sibTransId="{1CBB8615-628B-4243-AEE1-E716B945D1F5}"/>
    <dgm:cxn modelId="{238C7A52-071A-4FD0-89FF-80850533436B}" srcId="{65AC6D8D-21F1-443A-BFEA-F7706388A0AA}" destId="{AE4B7DBD-2F6A-42ED-B637-2F38A8BB433F}" srcOrd="1" destOrd="0" parTransId="{FD23BA84-FE92-4258-BDBA-97984AF0927C}" sibTransId="{90F6AA89-6ABC-4A33-80F7-83A429429563}"/>
    <dgm:cxn modelId="{C8E85190-AD6E-4A95-83F5-9D754F092087}" srcId="{65AC6D8D-21F1-443A-BFEA-F7706388A0AA}" destId="{A09A9D16-E60B-44FA-938A-AD651100CBBD}" srcOrd="0" destOrd="0" parTransId="{03AF285F-769B-4027-B6F0-24562795E1CE}" sibTransId="{1E1F55A4-E833-42C0-B25B-F47B30397A80}"/>
    <dgm:cxn modelId="{210E395F-4738-4C55-A285-26673F0C0EF1}" type="presOf" srcId="{16B66CC0-5331-4427-A6A7-81A9B83B0980}" destId="{0790EB85-2144-4476-B62F-9CBAD02A4BEF}" srcOrd="0" destOrd="0" presId="urn:microsoft.com/office/officeart/2005/8/layout/vProcess5"/>
    <dgm:cxn modelId="{8A0E6202-B2F7-4CC4-8552-E935529F8ABC}" type="presOf" srcId="{FDD4D067-6E46-461A-B187-FC3B1BDA404F}" destId="{CCBE6D4D-0AFA-43D6-AE80-DCAD8A2129A8}" srcOrd="0" destOrd="0" presId="urn:microsoft.com/office/officeart/2005/8/layout/vProcess5"/>
    <dgm:cxn modelId="{90B78F37-1B2B-4771-A7A2-7C20FD7CF350}" type="presOf" srcId="{40296042-E490-4863-B1DE-E82A8F10EC77}" destId="{D7BD8D9A-1239-4313-8DB2-AFBF15EDCC4B}" srcOrd="1" destOrd="0" presId="urn:microsoft.com/office/officeart/2005/8/layout/vProcess5"/>
    <dgm:cxn modelId="{2442E7E3-26E5-4297-AEA2-2D9B93629BD1}" type="presOf" srcId="{1CBB8615-628B-4243-AEE1-E716B945D1F5}" destId="{CA2C00CB-809F-4916-AC3B-774020FF32C4}" srcOrd="0" destOrd="0" presId="urn:microsoft.com/office/officeart/2005/8/layout/vProcess5"/>
    <dgm:cxn modelId="{EDCF3511-CD20-4B1E-BAD8-B946D2415130}" type="presOf" srcId="{AE4B7DBD-2F6A-42ED-B637-2F38A8BB433F}" destId="{74E0471A-8581-4D3F-8F6C-EF96D13EB216}" srcOrd="1" destOrd="0" presId="urn:microsoft.com/office/officeart/2005/8/layout/vProcess5"/>
    <dgm:cxn modelId="{46C49477-8F60-4FC3-8E0F-B4AEBAA4A304}" type="presOf" srcId="{FDD4D067-6E46-461A-B187-FC3B1BDA404F}" destId="{D7E07535-A7B9-4603-BB53-D387F068B534}" srcOrd="1" destOrd="0" presId="urn:microsoft.com/office/officeart/2005/8/layout/vProcess5"/>
    <dgm:cxn modelId="{E2B69765-4DBA-43DF-B53D-701841C2DD37}" type="presOf" srcId="{AE4B7DBD-2F6A-42ED-B637-2F38A8BB433F}" destId="{AB92676B-23E3-4035-AF95-1F3A78D6B1A3}" srcOrd="0" destOrd="0" presId="urn:microsoft.com/office/officeart/2005/8/layout/vProcess5"/>
    <dgm:cxn modelId="{C4BD37E5-60EF-45B0-8D9B-50187869AE26}" type="presOf" srcId="{ECE2803F-9665-4509-872B-C96B067408BE}" destId="{80A961D4-C268-4267-B960-91F90604125A}" srcOrd="0" destOrd="0" presId="urn:microsoft.com/office/officeart/2005/8/layout/vProcess5"/>
    <dgm:cxn modelId="{E5A5466C-B0D7-4E96-958E-3B6556422CF7}" type="presParOf" srcId="{933909B5-C129-4060-B821-5E4052E82BE5}" destId="{A9A32276-4B7A-4A1F-8533-36B221766B76}" srcOrd="0" destOrd="0" presId="urn:microsoft.com/office/officeart/2005/8/layout/vProcess5"/>
    <dgm:cxn modelId="{AD2F23E2-8F58-4854-B943-20A0E0C78FCF}" type="presParOf" srcId="{933909B5-C129-4060-B821-5E4052E82BE5}" destId="{5BB54390-6666-45C5-8C88-33F91B0B9823}" srcOrd="1" destOrd="0" presId="urn:microsoft.com/office/officeart/2005/8/layout/vProcess5"/>
    <dgm:cxn modelId="{A538EE01-177B-4C01-A698-310B20A5A4B5}" type="presParOf" srcId="{933909B5-C129-4060-B821-5E4052E82BE5}" destId="{AB92676B-23E3-4035-AF95-1F3A78D6B1A3}" srcOrd="2" destOrd="0" presId="urn:microsoft.com/office/officeart/2005/8/layout/vProcess5"/>
    <dgm:cxn modelId="{B6DC6F8E-3CF1-41DD-8CB8-D5B58595B137}" type="presParOf" srcId="{933909B5-C129-4060-B821-5E4052E82BE5}" destId="{0790EB85-2144-4476-B62F-9CBAD02A4BEF}" srcOrd="3" destOrd="0" presId="urn:microsoft.com/office/officeart/2005/8/layout/vProcess5"/>
    <dgm:cxn modelId="{B56FBF36-4176-4B86-ABD7-DF3FE1BFFB9A}" type="presParOf" srcId="{933909B5-C129-4060-B821-5E4052E82BE5}" destId="{CCBE6D4D-0AFA-43D6-AE80-DCAD8A2129A8}" srcOrd="4" destOrd="0" presId="urn:microsoft.com/office/officeart/2005/8/layout/vProcess5"/>
    <dgm:cxn modelId="{8DB2E6AD-2425-4BA5-9F76-0BCC11CE9E43}" type="presParOf" srcId="{933909B5-C129-4060-B821-5E4052E82BE5}" destId="{DC79E09F-E29C-443A-B4A5-7CE4A54C67F1}" srcOrd="5" destOrd="0" presId="urn:microsoft.com/office/officeart/2005/8/layout/vProcess5"/>
    <dgm:cxn modelId="{8D2E4090-D5E5-49B4-AEE6-074540F8582F}" type="presParOf" srcId="{933909B5-C129-4060-B821-5E4052E82BE5}" destId="{1A130821-270F-43FF-AF9F-360D6218CFF3}" srcOrd="6" destOrd="0" presId="urn:microsoft.com/office/officeart/2005/8/layout/vProcess5"/>
    <dgm:cxn modelId="{398C5E00-C4B8-4469-A2B8-90C2C42922B8}" type="presParOf" srcId="{933909B5-C129-4060-B821-5E4052E82BE5}" destId="{E6932FB1-3A90-4B76-9D3F-EECFBF53E5F8}" srcOrd="7" destOrd="0" presId="urn:microsoft.com/office/officeart/2005/8/layout/vProcess5"/>
    <dgm:cxn modelId="{E84D24C5-63D8-4261-803C-A0549DB808F7}" type="presParOf" srcId="{933909B5-C129-4060-B821-5E4052E82BE5}" destId="{80A961D4-C268-4267-B960-91F90604125A}" srcOrd="8" destOrd="0" presId="urn:microsoft.com/office/officeart/2005/8/layout/vProcess5"/>
    <dgm:cxn modelId="{05A207C6-6E54-4EE8-9E26-AADD497DDE50}" type="presParOf" srcId="{933909B5-C129-4060-B821-5E4052E82BE5}" destId="{CA2C00CB-809F-4916-AC3B-774020FF32C4}" srcOrd="9" destOrd="0" presId="urn:microsoft.com/office/officeart/2005/8/layout/vProcess5"/>
    <dgm:cxn modelId="{806528B7-BC74-4668-B1E2-A3EFDA011CFF}" type="presParOf" srcId="{933909B5-C129-4060-B821-5E4052E82BE5}" destId="{43A37245-6D9F-457B-BC0C-10E1C77264F0}" srcOrd="10" destOrd="0" presId="urn:microsoft.com/office/officeart/2005/8/layout/vProcess5"/>
    <dgm:cxn modelId="{CA07CB8A-874D-475B-9955-B78F2347E7A8}" type="presParOf" srcId="{933909B5-C129-4060-B821-5E4052E82BE5}" destId="{74E0471A-8581-4D3F-8F6C-EF96D13EB216}" srcOrd="11" destOrd="0" presId="urn:microsoft.com/office/officeart/2005/8/layout/vProcess5"/>
    <dgm:cxn modelId="{4B3D9B0D-F738-4751-8F70-3BC5847ACD2E}" type="presParOf" srcId="{933909B5-C129-4060-B821-5E4052E82BE5}" destId="{410BC0E4-AA9D-463C-8AC6-B7E5376316AD}" srcOrd="12" destOrd="0" presId="urn:microsoft.com/office/officeart/2005/8/layout/vProcess5"/>
    <dgm:cxn modelId="{B859A3B9-A7F5-4585-A527-25463589AFDF}" type="presParOf" srcId="{933909B5-C129-4060-B821-5E4052E82BE5}" destId="{D7E07535-A7B9-4603-BB53-D387F068B534}" srcOrd="13" destOrd="0" presId="urn:microsoft.com/office/officeart/2005/8/layout/vProcess5"/>
    <dgm:cxn modelId="{1621A088-895E-4A04-B04F-345D26D9DC95}" type="presParOf" srcId="{933909B5-C129-4060-B821-5E4052E82BE5}" destId="{D7BD8D9A-1239-4313-8DB2-AFBF15EDCC4B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433650-1A5B-46BF-B4AE-AD5DC157697A}">
      <dsp:nvSpPr>
        <dsp:cNvPr id="0" name=""/>
        <dsp:cNvSpPr/>
      </dsp:nvSpPr>
      <dsp:spPr>
        <a:xfrm>
          <a:off x="0" y="573224"/>
          <a:ext cx="8064896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9DE250-6816-4590-9C60-E86E7D5BCE06}">
      <dsp:nvSpPr>
        <dsp:cNvPr id="0" name=""/>
        <dsp:cNvSpPr/>
      </dsp:nvSpPr>
      <dsp:spPr>
        <a:xfrm>
          <a:off x="403244" y="94589"/>
          <a:ext cx="6803925" cy="8328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3384" tIns="0" rIns="213384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n w="9525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Указывает на необходимость принятия соответствующих федеральных законов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3902" y="135247"/>
        <a:ext cx="6722609" cy="751558"/>
      </dsp:txXfrm>
    </dsp:sp>
    <dsp:sp modelId="{E39726DA-2A65-4701-B0EB-D019221981E3}">
      <dsp:nvSpPr>
        <dsp:cNvPr id="0" name=""/>
        <dsp:cNvSpPr/>
      </dsp:nvSpPr>
      <dsp:spPr>
        <a:xfrm>
          <a:off x="0" y="1859474"/>
          <a:ext cx="8064896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367017-151A-4597-AB14-D274C9D265D8}">
      <dsp:nvSpPr>
        <dsp:cNvPr id="0" name=""/>
        <dsp:cNvSpPr/>
      </dsp:nvSpPr>
      <dsp:spPr>
        <a:xfrm>
          <a:off x="504056" y="1296147"/>
          <a:ext cx="6624231" cy="90608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3384" tIns="0" rIns="213384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n w="9525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Нормативный акт прямого действия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8288" y="1340379"/>
        <a:ext cx="6535767" cy="817625"/>
      </dsp:txXfrm>
    </dsp:sp>
    <dsp:sp modelId="{51E07D9D-9A05-4C9B-863F-DC4218728757}">
      <dsp:nvSpPr>
        <dsp:cNvPr id="0" name=""/>
        <dsp:cNvSpPr/>
      </dsp:nvSpPr>
      <dsp:spPr>
        <a:xfrm>
          <a:off x="0" y="2892916"/>
          <a:ext cx="8064896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C56B14-1106-46A0-AF9D-0FB5EFB8C2AB}">
      <dsp:nvSpPr>
        <dsp:cNvPr id="0" name=""/>
        <dsp:cNvSpPr/>
      </dsp:nvSpPr>
      <dsp:spPr>
        <a:xfrm>
          <a:off x="403244" y="2593874"/>
          <a:ext cx="6912261" cy="6532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3384" tIns="0" rIns="213384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n w="9525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Специальный порядок принятия и изменения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5135" y="2625765"/>
        <a:ext cx="6848479" cy="589500"/>
      </dsp:txXfrm>
    </dsp:sp>
    <dsp:sp modelId="{7EA5DDE9-2D48-42C7-A395-87367A5502F9}">
      <dsp:nvSpPr>
        <dsp:cNvPr id="0" name=""/>
        <dsp:cNvSpPr/>
      </dsp:nvSpPr>
      <dsp:spPr>
        <a:xfrm>
          <a:off x="0" y="4197154"/>
          <a:ext cx="8064896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733D21-0119-4B1E-BFAC-E9A26A08C23F}">
      <dsp:nvSpPr>
        <dsp:cNvPr id="0" name=""/>
        <dsp:cNvSpPr/>
      </dsp:nvSpPr>
      <dsp:spPr>
        <a:xfrm>
          <a:off x="403244" y="3627316"/>
          <a:ext cx="6912261" cy="92407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3384" tIns="0" rIns="213384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n w="9525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Особая охрана Конституции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8354" y="3672426"/>
        <a:ext cx="6822041" cy="8338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01EB21-833F-4754-8CF9-9CF59BF963BE}">
      <dsp:nvSpPr>
        <dsp:cNvPr id="0" name=""/>
        <dsp:cNvSpPr/>
      </dsp:nvSpPr>
      <dsp:spPr>
        <a:xfrm>
          <a:off x="2540382" y="1250980"/>
          <a:ext cx="2864567" cy="1357788"/>
        </a:xfrm>
        <a:prstGeom prst="round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ФУНКЦИИ  КОНСТИТУЦИИ</a:t>
          </a:r>
          <a:br>
            <a:rPr lang="ru-RU" sz="2500" b="1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2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06664" y="1317262"/>
        <a:ext cx="2732003" cy="1225224"/>
      </dsp:txXfrm>
    </dsp:sp>
    <dsp:sp modelId="{7FF4643C-557A-4C18-B200-B29843A5DE06}">
      <dsp:nvSpPr>
        <dsp:cNvPr id="0" name=""/>
        <dsp:cNvSpPr/>
      </dsp:nvSpPr>
      <dsp:spPr>
        <a:xfrm rot="16362611">
          <a:off x="3884529" y="1124878"/>
          <a:ext cx="25248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2486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2DC51B-60C0-49A8-AF24-62E58070F389}">
      <dsp:nvSpPr>
        <dsp:cNvPr id="0" name=""/>
        <dsp:cNvSpPr/>
      </dsp:nvSpPr>
      <dsp:spPr>
        <a:xfrm>
          <a:off x="2452366" y="89057"/>
          <a:ext cx="3171815" cy="909718"/>
        </a:xfrm>
        <a:prstGeom prst="round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Учредительная функция</a:t>
          </a:r>
          <a:r>
            <a:rPr lang="ru-RU" sz="2500" kern="1200" dirty="0" smtClean="0"/>
            <a:t>.</a:t>
          </a:r>
          <a:endParaRPr lang="ru-RU" sz="2500" kern="1200" dirty="0"/>
        </a:p>
      </dsp:txBody>
      <dsp:txXfrm>
        <a:off x="2496775" y="133466"/>
        <a:ext cx="3082997" cy="820900"/>
      </dsp:txXfrm>
    </dsp:sp>
    <dsp:sp modelId="{9F2F4DF2-7ED5-406E-8E4E-80267C4B2A30}">
      <dsp:nvSpPr>
        <dsp:cNvPr id="0" name=""/>
        <dsp:cNvSpPr/>
      </dsp:nvSpPr>
      <dsp:spPr>
        <a:xfrm rot="21261601">
          <a:off x="5404410" y="1777466"/>
          <a:ext cx="22309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3090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E94CBE-C0D4-4FBE-8436-77294332339B}">
      <dsp:nvSpPr>
        <dsp:cNvPr id="0" name=""/>
        <dsp:cNvSpPr/>
      </dsp:nvSpPr>
      <dsp:spPr>
        <a:xfrm>
          <a:off x="5626961" y="1180729"/>
          <a:ext cx="2651320" cy="909718"/>
        </a:xfrm>
        <a:prstGeom prst="round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Идеологическая функция 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71370" y="1225138"/>
        <a:ext cx="2562502" cy="820900"/>
      </dsp:txXfrm>
    </dsp:sp>
    <dsp:sp modelId="{454A4FF5-2E04-4A29-9581-13D390ED9B98}">
      <dsp:nvSpPr>
        <dsp:cNvPr id="0" name=""/>
        <dsp:cNvSpPr/>
      </dsp:nvSpPr>
      <dsp:spPr>
        <a:xfrm rot="2336222">
          <a:off x="4747138" y="2794850"/>
          <a:ext cx="59217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92175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E8FB04-7870-4053-8C0A-CF72B5CBB59A}">
      <dsp:nvSpPr>
        <dsp:cNvPr id="0" name=""/>
        <dsp:cNvSpPr/>
      </dsp:nvSpPr>
      <dsp:spPr>
        <a:xfrm>
          <a:off x="3970782" y="2980931"/>
          <a:ext cx="3731438" cy="909718"/>
        </a:xfrm>
        <a:prstGeom prst="round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Организаторская функция 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15191" y="3025340"/>
        <a:ext cx="3642620" cy="820900"/>
      </dsp:txXfrm>
    </dsp:sp>
    <dsp:sp modelId="{DDCF7D06-44DC-40A6-B003-18C8B604B2DB}">
      <dsp:nvSpPr>
        <dsp:cNvPr id="0" name=""/>
        <dsp:cNvSpPr/>
      </dsp:nvSpPr>
      <dsp:spPr>
        <a:xfrm rot="8752160">
          <a:off x="2364926" y="2794850"/>
          <a:ext cx="66329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63295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600B0E-92B0-4538-BD37-3CAF6BE71791}">
      <dsp:nvSpPr>
        <dsp:cNvPr id="0" name=""/>
        <dsp:cNvSpPr/>
      </dsp:nvSpPr>
      <dsp:spPr>
        <a:xfrm>
          <a:off x="0" y="2980932"/>
          <a:ext cx="3501997" cy="909718"/>
        </a:xfrm>
        <a:prstGeom prst="round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Внешнеполитическая функция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409" y="3025341"/>
        <a:ext cx="3413179" cy="820900"/>
      </dsp:txXfrm>
    </dsp:sp>
    <dsp:sp modelId="{495A7F90-C864-42E9-8161-2A5B096F669D}">
      <dsp:nvSpPr>
        <dsp:cNvPr id="0" name=""/>
        <dsp:cNvSpPr/>
      </dsp:nvSpPr>
      <dsp:spPr>
        <a:xfrm rot="11250468">
          <a:off x="2303211" y="1725551"/>
          <a:ext cx="23819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8192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77CF71-9987-4904-9B68-6D9E565BEB2E}">
      <dsp:nvSpPr>
        <dsp:cNvPr id="0" name=""/>
        <dsp:cNvSpPr/>
      </dsp:nvSpPr>
      <dsp:spPr>
        <a:xfrm>
          <a:off x="82344" y="1108718"/>
          <a:ext cx="2221887" cy="909718"/>
        </a:xfrm>
        <a:prstGeom prst="round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Юридическая функция.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6753" y="1153127"/>
        <a:ext cx="2133069" cy="8209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B54390-6666-45C5-8C88-33F91B0B9823}">
      <dsp:nvSpPr>
        <dsp:cNvPr id="0" name=""/>
        <dsp:cNvSpPr/>
      </dsp:nvSpPr>
      <dsp:spPr>
        <a:xfrm>
          <a:off x="10326" y="72009"/>
          <a:ext cx="4004280" cy="145250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ln w="19050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1.Обеспечивает стабильность в обществе</a:t>
          </a:r>
          <a:endParaRPr lang="ru-RU" sz="2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868" y="114551"/>
        <a:ext cx="3160912" cy="1367422"/>
      </dsp:txXfrm>
    </dsp:sp>
    <dsp:sp modelId="{AB92676B-23E3-4035-AF95-1F3A78D6B1A3}">
      <dsp:nvSpPr>
        <dsp:cNvPr id="0" name=""/>
        <dsp:cNvSpPr/>
      </dsp:nvSpPr>
      <dsp:spPr>
        <a:xfrm>
          <a:off x="4302794" y="237365"/>
          <a:ext cx="3805920" cy="201011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ln w="19050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2.Обеспечивает легитимность и преемственность власти</a:t>
          </a:r>
          <a:endParaRPr lang="ru-RU" sz="2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61668" y="296239"/>
        <a:ext cx="2992124" cy="1892365"/>
      </dsp:txXfrm>
    </dsp:sp>
    <dsp:sp modelId="{0790EB85-2144-4476-B62F-9CBAD02A4BEF}">
      <dsp:nvSpPr>
        <dsp:cNvPr id="0" name=""/>
        <dsp:cNvSpPr/>
      </dsp:nvSpPr>
      <dsp:spPr>
        <a:xfrm>
          <a:off x="0" y="1646506"/>
          <a:ext cx="3969485" cy="256593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ln w="19050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3.Закрепляет политическую, социальную и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ln w="19050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экономическую основу общества</a:t>
          </a:r>
          <a:endParaRPr lang="ru-RU" sz="2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5154" y="1721660"/>
        <a:ext cx="3093215" cy="2415627"/>
      </dsp:txXfrm>
    </dsp:sp>
    <dsp:sp modelId="{CCBE6D4D-0AFA-43D6-AE80-DCAD8A2129A8}">
      <dsp:nvSpPr>
        <dsp:cNvPr id="0" name=""/>
        <dsp:cNvSpPr/>
      </dsp:nvSpPr>
      <dsp:spPr>
        <a:xfrm>
          <a:off x="4364279" y="2688182"/>
          <a:ext cx="3647335" cy="160991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ln w="19050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4.Определяет политический и правовой режимы</a:t>
          </a:r>
          <a:endParaRPr lang="ru-RU" sz="2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11432" y="2735335"/>
        <a:ext cx="2885983" cy="1515606"/>
      </dsp:txXfrm>
    </dsp:sp>
    <dsp:sp modelId="{DC79E09F-E29C-443A-B4A5-7CE4A54C67F1}">
      <dsp:nvSpPr>
        <dsp:cNvPr id="0" name=""/>
        <dsp:cNvSpPr/>
      </dsp:nvSpPr>
      <dsp:spPr>
        <a:xfrm>
          <a:off x="442422" y="4442113"/>
          <a:ext cx="6861242" cy="138815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ln w="19050">
                <a:round/>
                <a:headEnd/>
                <a:tailEnd/>
              </a:ln>
              <a:latin typeface="Times New Roman" panose="02020603050405020304" pitchFamily="18" charset="0"/>
              <a:cs typeface="Times New Roman" panose="02020603050405020304" pitchFamily="18" charset="0"/>
            </a:rPr>
            <a:t>5. Закрепляет национальное и территориально-административное устройство</a:t>
          </a:r>
          <a:endParaRPr lang="ru-RU" sz="2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3080" y="4482771"/>
        <a:ext cx="5525103" cy="1306835"/>
      </dsp:txXfrm>
    </dsp:sp>
    <dsp:sp modelId="{1A130821-270F-43FF-AF9F-360D6218CFF3}">
      <dsp:nvSpPr>
        <dsp:cNvPr id="0" name=""/>
        <dsp:cNvSpPr/>
      </dsp:nvSpPr>
      <dsp:spPr>
        <a:xfrm>
          <a:off x="5050905" y="576067"/>
          <a:ext cx="690844" cy="690844"/>
        </a:xfrm>
        <a:prstGeom prst="downArrow">
          <a:avLst>
            <a:gd name="adj1" fmla="val 55000"/>
            <a:gd name="adj2" fmla="val 45000"/>
          </a:avLst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>
        <a:off x="5206345" y="576067"/>
        <a:ext cx="379964" cy="519860"/>
      </dsp:txXfrm>
    </dsp:sp>
    <dsp:sp modelId="{E6932FB1-3A90-4B76-9D3F-EECFBF53E5F8}">
      <dsp:nvSpPr>
        <dsp:cNvPr id="0" name=""/>
        <dsp:cNvSpPr/>
      </dsp:nvSpPr>
      <dsp:spPr>
        <a:xfrm>
          <a:off x="6983298" y="0"/>
          <a:ext cx="690844" cy="690844"/>
        </a:xfrm>
        <a:prstGeom prst="downArrow">
          <a:avLst>
            <a:gd name="adj1" fmla="val 55000"/>
            <a:gd name="adj2" fmla="val 45000"/>
          </a:avLst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>
        <a:off x="7138738" y="0"/>
        <a:ext cx="379964" cy="519860"/>
      </dsp:txXfrm>
    </dsp:sp>
    <dsp:sp modelId="{80A961D4-C268-4267-B960-91F90604125A}">
      <dsp:nvSpPr>
        <dsp:cNvPr id="0" name=""/>
        <dsp:cNvSpPr/>
      </dsp:nvSpPr>
      <dsp:spPr>
        <a:xfrm>
          <a:off x="6842699" y="53404"/>
          <a:ext cx="690844" cy="690844"/>
        </a:xfrm>
        <a:prstGeom prst="downArrow">
          <a:avLst>
            <a:gd name="adj1" fmla="val 55000"/>
            <a:gd name="adj2" fmla="val 45000"/>
          </a:avLst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>
            <a:ln>
              <a:noFill/>
            </a:ln>
          </a:endParaRPr>
        </a:p>
      </dsp:txBody>
      <dsp:txXfrm>
        <a:off x="6998139" y="53404"/>
        <a:ext cx="379964" cy="519860"/>
      </dsp:txXfrm>
    </dsp:sp>
    <dsp:sp modelId="{CA2C00CB-809F-4916-AC3B-774020FF32C4}">
      <dsp:nvSpPr>
        <dsp:cNvPr id="0" name=""/>
        <dsp:cNvSpPr/>
      </dsp:nvSpPr>
      <dsp:spPr>
        <a:xfrm>
          <a:off x="1993773" y="0"/>
          <a:ext cx="690844" cy="690844"/>
        </a:xfrm>
        <a:prstGeom prst="downArrow">
          <a:avLst>
            <a:gd name="adj1" fmla="val 55000"/>
            <a:gd name="adj2" fmla="val 45000"/>
          </a:avLst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>
            <a:ln>
              <a:noFill/>
            </a:ln>
          </a:endParaRPr>
        </a:p>
      </dsp:txBody>
      <dsp:txXfrm>
        <a:off x="2149213" y="0"/>
        <a:ext cx="379964" cy="5198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180476B-D36E-4771-A3DD-C9C5268BA2D6}" type="datetimeFigureOut">
              <a:rPr lang="ru-RU"/>
              <a:pPr>
                <a:defRPr/>
              </a:pPr>
              <a:t>30.12.2013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E6EAE06-86D6-497F-A584-65A60FAE09A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42223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843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164C30E-77FC-42E2-8B92-F2E0279BDCB2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0474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5E5CC-DB0E-400B-A02E-B24F8E102BED}" type="datetime1">
              <a:rPr lang="ru-RU"/>
              <a:pPr>
                <a:defRPr/>
              </a:pPr>
              <a:t>30.12.2013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CAD1C-8F76-4C7F-ADBF-36BEF3126AB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56D89-902B-4617-AD37-2708850D0412}" type="datetime1">
              <a:rPr lang="ru-RU"/>
              <a:pPr>
                <a:defRPr/>
              </a:pPr>
              <a:t>30.12.2013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A5BA5-498F-4639-AFEF-66E9AB23F61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CC245-AFD8-4A8D-8839-66143CDDD7A1}" type="datetime1">
              <a:rPr lang="ru-RU"/>
              <a:pPr>
                <a:defRPr/>
              </a:pPr>
              <a:t>30.12.2013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5C91A-5EA3-4FE3-931C-49C8E77B015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604A1-36AC-40D1-AD8C-020ED578B264}" type="datetime1">
              <a:rPr lang="ru-RU"/>
              <a:pPr>
                <a:defRPr/>
              </a:pPr>
              <a:t>30.12.2013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6F687-0ADF-48B8-9B4A-42CE5A3C4FF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BD211-AEF7-4623-A39B-D7AB95BB4C5E}" type="datetime1">
              <a:rPr lang="ru-RU"/>
              <a:pPr>
                <a:defRPr/>
              </a:pPr>
              <a:t>30.12.2013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31A77-8DA2-4C8A-9F8A-68A72254F62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B3FD8-3900-4401-AF14-3BDE26D899D7}" type="datetime1">
              <a:rPr lang="ru-RU"/>
              <a:pPr>
                <a:defRPr/>
              </a:pPr>
              <a:t>30.12.2013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DAC4D-349E-4903-BCE9-0759EBCE53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D5F4E-875F-437B-A880-6A5718A10CD4}" type="datetime1">
              <a:rPr lang="ru-RU"/>
              <a:pPr>
                <a:defRPr/>
              </a:pPr>
              <a:t>30.12.2013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40D64-5879-42F7-8636-D38233F9FD9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2686F-B5E1-4920-8DD7-01B1E0F0FF73}" type="datetime1">
              <a:rPr lang="ru-RU"/>
              <a:pPr>
                <a:defRPr/>
              </a:pPr>
              <a:t>30.12.2013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40DAC-D9AC-41AC-9D86-79B4B0C265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E34B1-3286-45AC-BC06-B152B36F7F5B}" type="datetime1">
              <a:rPr lang="ru-RU"/>
              <a:pPr>
                <a:defRPr/>
              </a:pPr>
              <a:t>30.12.2013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97571-9F9B-40F2-92DD-81DC29AFAA0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8254B-787F-4D11-97A9-68A66D632598}" type="datetime1">
              <a:rPr lang="ru-RU"/>
              <a:pPr>
                <a:defRPr/>
              </a:pPr>
              <a:t>30.12.2013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EBB05-33EC-4EEF-8474-5EC481B08FB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8525D-6F21-460D-BFE0-4E07E0F961C4}" type="datetime1">
              <a:rPr lang="ru-RU"/>
              <a:pPr>
                <a:defRPr/>
              </a:pPr>
              <a:t>30.12.2013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D38BC-2DBA-4AEB-9ED7-0D536C506F1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B5EF89-9C40-4808-9371-71527663C2A3}" type="datetime1">
              <a:rPr lang="ru-RU"/>
              <a:pPr>
                <a:defRPr/>
              </a:pPr>
              <a:t>30.12.2013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7A34079-A3F5-4501-B004-A26C01E1E0A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ручной ввод 3"/>
          <p:cNvSpPr/>
          <p:nvPr/>
        </p:nvSpPr>
        <p:spPr>
          <a:xfrm>
            <a:off x="339725" y="333375"/>
            <a:ext cx="8496300" cy="1655763"/>
          </a:xfrm>
          <a:prstGeom prst="flowChartManualInput">
            <a:avLst/>
          </a:prstGeom>
          <a:solidFill>
            <a:schemeClr val="lt1">
              <a:alpha val="67000"/>
            </a:schemeClr>
          </a:solidFill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4339" name="TextBox 4"/>
          <p:cNvSpPr txBox="1">
            <a:spLocks noChangeArrowheads="1"/>
          </p:cNvSpPr>
          <p:nvPr/>
        </p:nvSpPr>
        <p:spPr bwMode="auto">
          <a:xfrm>
            <a:off x="1116013" y="908050"/>
            <a:ext cx="69119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КОНСТИТУЦИЯ РФ</a:t>
            </a:r>
          </a:p>
        </p:txBody>
      </p:sp>
      <p:sp>
        <p:nvSpPr>
          <p:cNvPr id="8" name="Блок-схема: ручной ввод 7"/>
          <p:cNvSpPr/>
          <p:nvPr/>
        </p:nvSpPr>
        <p:spPr>
          <a:xfrm>
            <a:off x="4427538" y="5085185"/>
            <a:ext cx="4716462" cy="1368004"/>
          </a:xfrm>
          <a:prstGeom prst="flowChartManualInput">
            <a:avLst/>
          </a:prstGeom>
          <a:solidFill>
            <a:schemeClr val="lt1">
              <a:alpha val="67000"/>
            </a:schemeClr>
          </a:solidFill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4341" name="TextBox 5"/>
          <p:cNvSpPr txBox="1">
            <a:spLocks noChangeArrowheads="1"/>
          </p:cNvSpPr>
          <p:nvPr/>
        </p:nvSpPr>
        <p:spPr bwMode="auto">
          <a:xfrm>
            <a:off x="4829386" y="5640560"/>
            <a:ext cx="384968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Студентка 2001 группы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Факультета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истории и права</a:t>
            </a: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Подорванова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Наталья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44408" y="6133002"/>
            <a:ext cx="67999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si-sv.com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C94F58-4FD6-4DF7-A04D-3B5230B48E1F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5" name="Прямоугольник с двумя усеченными противолежащими углами 8"/>
          <p:cNvSpPr>
            <a:spLocks noGrp="1"/>
          </p:cNvSpPr>
          <p:nvPr>
            <p:ph idx="1"/>
          </p:nvPr>
        </p:nvSpPr>
        <p:spPr>
          <a:prstGeom prst="snip2DiagRect">
            <a:avLst>
              <a:gd name="adj1" fmla="val 0"/>
              <a:gd name="adj2" fmla="val 7785"/>
            </a:avLst>
          </a:prstGeom>
          <a:solidFill>
            <a:schemeClr val="lt1">
              <a:alpha val="67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>
                <a:solidFill>
                  <a:srgbClr val="000000"/>
                </a:solidFill>
                <a:latin typeface="timesnewromanquotcolor: black;"/>
              </a:rPr>
              <a:t>Конституция (от лат. </a:t>
            </a:r>
            <a:r>
              <a:rPr lang="ru-RU" b="1" dirty="0" err="1">
                <a:solidFill>
                  <a:srgbClr val="000000"/>
                </a:solidFill>
                <a:latin typeface="timesnewromanquotcolor: black;"/>
              </a:rPr>
              <a:t>constitutio</a:t>
            </a:r>
            <a:r>
              <a:rPr lang="ru-RU" b="1" dirty="0">
                <a:solidFill>
                  <a:srgbClr val="000000"/>
                </a:solidFill>
                <a:latin typeface="timesnewromanquotcolor: black;"/>
              </a:rPr>
              <a:t> — установление). Слово возникло в Древнем Риме. В Новое время стало обозначать основной закон государства.</a:t>
            </a:r>
            <a:r>
              <a:rPr lang="ru-RU" dirty="0"/>
              <a:t/>
            </a:r>
            <a:br>
              <a:rPr lang="ru-RU" dirty="0"/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22762"/>
            <a:ext cx="8229600" cy="1143000"/>
          </a:xfrm>
          <a:prstGeom prst="flowChartManualInput">
            <a:avLst/>
          </a:prstGeom>
          <a:solidFill>
            <a:schemeClr val="lt1">
              <a:alpha val="67000"/>
            </a:schemeClr>
          </a:solidFill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6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6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онституция</a:t>
            </a:r>
            <a:endParaRPr lang="ru-RU" sz="6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FB2F75-4659-447A-87EF-9140A2F76147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5" name="Прямоугольник с двумя усеченными противолежащими углами 8"/>
          <p:cNvSpPr>
            <a:spLocks noGrp="1"/>
          </p:cNvSpPr>
          <p:nvPr>
            <p:ph idx="1"/>
          </p:nvPr>
        </p:nvSpPr>
        <p:spPr>
          <a:prstGeom prst="snip2DiagRect">
            <a:avLst>
              <a:gd name="adj1" fmla="val 0"/>
              <a:gd name="adj2" fmla="val 7785"/>
            </a:avLst>
          </a:prstGeom>
          <a:solidFill>
            <a:schemeClr val="lt1">
              <a:alpha val="67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государства, обладающий высшей юридической силой, закрепляющий и регулирующий базовые общественные отношения в сфере правового статуса личности, институтов гражданского общества, организации государства и функционирования публичной власти.</a:t>
            </a: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prstGeom prst="flowChartManualInput">
            <a:avLst/>
          </a:prstGeom>
          <a:solidFill>
            <a:schemeClr val="lt1">
              <a:alpha val="67000"/>
            </a:schemeClr>
          </a:solidFill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6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Конституция </a:t>
            </a:r>
            <a:r>
              <a:rPr lang="ru-RU" sz="6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ru-RU" sz="6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ручной ввод 7"/>
          <p:cNvSpPr/>
          <p:nvPr/>
        </p:nvSpPr>
        <p:spPr>
          <a:xfrm>
            <a:off x="323850" y="260350"/>
            <a:ext cx="8351838" cy="936625"/>
          </a:xfrm>
          <a:prstGeom prst="flowChartManualInput">
            <a:avLst/>
          </a:prstGeom>
          <a:solidFill>
            <a:schemeClr val="lt1">
              <a:alpha val="67000"/>
            </a:schemeClr>
          </a:solidFill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0" name="TextBox 4"/>
          <p:cNvSpPr txBox="1">
            <a:spLocks noChangeArrowheads="1"/>
          </p:cNvSpPr>
          <p:nvPr/>
        </p:nvSpPr>
        <p:spPr bwMode="auto">
          <a:xfrm>
            <a:off x="639763" y="508000"/>
            <a:ext cx="78930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История конституционализма в России</a:t>
            </a:r>
          </a:p>
        </p:txBody>
      </p:sp>
      <p:sp>
        <p:nvSpPr>
          <p:cNvPr id="9" name="Прямоугольник с двумя усеченными противолежащими углами 8"/>
          <p:cNvSpPr/>
          <p:nvPr/>
        </p:nvSpPr>
        <p:spPr>
          <a:xfrm>
            <a:off x="755650" y="1444625"/>
            <a:ext cx="7488238" cy="4895850"/>
          </a:xfrm>
          <a:prstGeom prst="snip2DiagRect">
            <a:avLst>
              <a:gd name="adj1" fmla="val 0"/>
              <a:gd name="adj2" fmla="val 7785"/>
            </a:avLst>
          </a:prstGeom>
          <a:solidFill>
            <a:schemeClr val="lt1">
              <a:alpha val="67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211638" y="2033588"/>
            <a:ext cx="4032250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Впервые в России о конституции заговорили в начале 19 века в связи с реформаторской деятельностью Александра I и движением декабристов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.</a:t>
            </a:r>
          </a:p>
        </p:txBody>
      </p:sp>
      <p:pic>
        <p:nvPicPr>
          <p:cNvPr id="1741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2525" y="1700213"/>
            <a:ext cx="2667000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1409700" y="5118100"/>
            <a:ext cx="2152650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 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E8C898-285F-4FA5-AD1E-E3C8120B8D33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6" name="Прямоугольник с двумя усеченными противолежащими углами 8"/>
          <p:cNvSpPr>
            <a:spLocks noGrp="1"/>
          </p:cNvSpPr>
          <p:nvPr>
            <p:ph idx="1"/>
          </p:nvPr>
        </p:nvSpPr>
        <p:spPr>
          <a:xfrm>
            <a:off x="4567237" y="811642"/>
            <a:ext cx="3971925" cy="4816475"/>
          </a:xfrm>
          <a:prstGeom prst="snip2DiagRect">
            <a:avLst>
              <a:gd name="adj1" fmla="val 0"/>
              <a:gd name="adj2" fmla="val 7785"/>
            </a:avLst>
          </a:prstGeom>
          <a:solidFill>
            <a:schemeClr val="lt1">
              <a:alpha val="67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/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середине 19 века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 сделаны значительные шаги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царствование императора Александра II: отмена крепостного права, судебная реформа, развитие земства.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7113" y="908050"/>
            <a:ext cx="3162300" cy="398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Прямоугольник 6"/>
          <p:cNvSpPr>
            <a:spLocks noChangeArrowheads="1"/>
          </p:cNvSpPr>
          <p:nvPr/>
        </p:nvSpPr>
        <p:spPr bwMode="auto">
          <a:xfrm>
            <a:off x="628650" y="5165725"/>
            <a:ext cx="39608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Александр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Николаевич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8585F3-CEF1-456F-9353-792FB50FCF2B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5" name="Прямоугольник с двумя усеченными противолежащими углами 8"/>
          <p:cNvSpPr>
            <a:spLocks noGrp="1"/>
          </p:cNvSpPr>
          <p:nvPr>
            <p:ph idx="1"/>
          </p:nvPr>
        </p:nvSpPr>
        <p:spPr>
          <a:xfrm>
            <a:off x="4572000" y="333375"/>
            <a:ext cx="3960813" cy="6264275"/>
          </a:xfrm>
          <a:prstGeom prst="snip2DiagRect">
            <a:avLst>
              <a:gd name="adj1" fmla="val 0"/>
              <a:gd name="adj2" fmla="val 7785"/>
            </a:avLst>
          </a:prstGeom>
          <a:solidFill>
            <a:schemeClr val="lt1">
              <a:alpha val="67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первой русской революции Николай II опубликовал Манифест 17 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октября, который 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принято считать первой русской конституцией, а Думу - первым русским парламентом.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476250"/>
            <a:ext cx="3254375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Прямоугольник 5"/>
          <p:cNvSpPr>
            <a:spLocks noChangeArrowheads="1"/>
          </p:cNvSpPr>
          <p:nvPr/>
        </p:nvSpPr>
        <p:spPr bwMode="auto">
          <a:xfrm>
            <a:off x="1250950" y="5018088"/>
            <a:ext cx="28082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Times New Roman" pitchFamily="18" charset="0"/>
                <a:cs typeface="Times New Roman" pitchFamily="18" charset="0"/>
              </a:rPr>
              <a:t>Николай II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F886F1-F18C-4A97-96A6-D317AFAA65F3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5" name="Прямоугольник с двумя усеченными противолежащими углами 8"/>
          <p:cNvSpPr>
            <a:spLocks noGrp="1"/>
          </p:cNvSpPr>
          <p:nvPr>
            <p:ph idx="1"/>
          </p:nvPr>
        </p:nvSpPr>
        <p:spPr>
          <a:xfrm>
            <a:off x="323850" y="1600200"/>
            <a:ext cx="8569325" cy="4525963"/>
          </a:xfrm>
          <a:prstGeom prst="snip2DiagRect">
            <a:avLst>
              <a:gd name="adj1" fmla="val 0"/>
              <a:gd name="adj2" fmla="val 7785"/>
            </a:avLst>
          </a:prstGeom>
          <a:solidFill>
            <a:schemeClr val="lt1">
              <a:alpha val="67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значат эти годы: 1918, 1925, 1937,1978? Дайте полное пояснение.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prstGeom prst="flowChartManualInput">
            <a:avLst/>
          </a:prstGeom>
          <a:solidFill>
            <a:schemeClr val="lt1">
              <a:alpha val="67000"/>
            </a:schemeClr>
          </a:solidFill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Конституции РСФСР</a:t>
            </a:r>
            <a:endParaRPr lang="ru-RU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6F9703-4ABA-43EE-B979-9BB38E4C4778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5" name="Прямоугольник с двумя усеченными противолежащими углами 8"/>
          <p:cNvSpPr>
            <a:spLocks noGrp="1"/>
          </p:cNvSpPr>
          <p:nvPr>
            <p:ph idx="1"/>
          </p:nvPr>
        </p:nvSpPr>
        <p:spPr>
          <a:xfrm>
            <a:off x="4643438" y="1600200"/>
            <a:ext cx="4043362" cy="4525963"/>
          </a:xfrm>
          <a:prstGeom prst="snip2DiagRect">
            <a:avLst>
              <a:gd name="adj1" fmla="val 0"/>
              <a:gd name="adj2" fmla="val 7785"/>
            </a:avLst>
          </a:prstGeom>
          <a:solidFill>
            <a:schemeClr val="lt1">
              <a:alpha val="67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normAutofit fontScale="775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Конституция РФ — конституция 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референдарная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она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принята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декабря 1993 г. </a:t>
            </a:r>
            <a:endParaRPr lang="ru-RU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всероссийском референдуме</a:t>
            </a:r>
            <a:r>
              <a:rPr lang="ru-RU" b="1" dirty="0" smtClean="0"/>
              <a:t>. 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И в этом году ей исполняется 20 лет.</a:t>
            </a:r>
            <a:endParaRPr lang="ru-RU" b="1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39868"/>
            <a:ext cx="8229600" cy="1143000"/>
          </a:xfrm>
          <a:prstGeom prst="flowChartManualInput">
            <a:avLst/>
          </a:prstGeom>
          <a:solidFill>
            <a:schemeClr val="lt1">
              <a:alpha val="67000"/>
            </a:schemeClr>
          </a:solidFill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Конституция РФ</a:t>
            </a:r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557338"/>
            <a:ext cx="387667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FD5B76-46B8-400A-962A-D9F29920B0E7}" type="slidenum">
              <a:rPr lang="ru-RU"/>
              <a:pPr>
                <a:defRPr/>
              </a:pPr>
              <a:t>9</a:t>
            </a:fld>
            <a:endParaRPr lang="ru-RU"/>
          </a:p>
        </p:txBody>
      </p:sp>
      <p:sp>
        <p:nvSpPr>
          <p:cNvPr id="5" name="Прямоугольник с двумя усеченными противолежащими углами 8"/>
          <p:cNvSpPr>
            <a:spLocks noGrp="1"/>
          </p:cNvSpPr>
          <p:nvPr>
            <p:ph idx="4294967295"/>
          </p:nvPr>
        </p:nvSpPr>
        <p:spPr>
          <a:xfrm>
            <a:off x="468313" y="1628775"/>
            <a:ext cx="8229600" cy="4525963"/>
          </a:xfrm>
          <a:prstGeom prst="snip2DiagRect">
            <a:avLst>
              <a:gd name="adj1" fmla="val 0"/>
              <a:gd name="adj2" fmla="val 7785"/>
            </a:avLst>
          </a:prstGeom>
          <a:solidFill>
            <a:schemeClr val="lt1">
              <a:alpha val="67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Конституция РФ — конституция кодифицированная (консолидированная), т. е. представляет собой единый, достаточно лаконичный документ, содержащий принципиальные положения, закрепляющие и регулирующие различные аспекты общественных отношений.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4F4CD4-6D3F-413C-8E63-5439B01FDB74}" type="slidenum">
              <a:rPr lang="ru-RU"/>
              <a:pPr>
                <a:defRPr/>
              </a:pPr>
              <a:t>10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prstGeom prst="flowChartManualInput">
            <a:avLst/>
          </a:prstGeom>
          <a:solidFill>
            <a:schemeClr val="lt1">
              <a:alpha val="67000"/>
            </a:schemeClr>
          </a:solidFill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СУЩНОСТЬ КОНСТИТУЦИИ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с двумя усеченными противолежащими углами 8"/>
          <p:cNvSpPr>
            <a:spLocks noGrp="1"/>
          </p:cNvSpPr>
          <p:nvPr>
            <p:ph idx="1"/>
          </p:nvPr>
        </p:nvSpPr>
        <p:spPr>
          <a:prstGeom prst="snip2DiagRect">
            <a:avLst>
              <a:gd name="adj1" fmla="val 0"/>
              <a:gd name="adj2" fmla="val 7785"/>
            </a:avLst>
          </a:prstGeom>
          <a:solidFill>
            <a:schemeClr val="lt1">
              <a:alpha val="67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государства призван служить главным ограничителем для власти в ее отношениях с человеком и обществом.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426EF6-E117-493A-961E-610E8C7DB3C0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prstGeom prst="flowChartManualInput">
            <a:avLst/>
          </a:prstGeom>
          <a:solidFill>
            <a:schemeClr val="lt1">
              <a:alpha val="67000"/>
            </a:schemeClr>
          </a:solidFill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 КОНСТИТУЦИИ</a:t>
            </a:r>
            <a:b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(юридические свойства)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с двумя усеченными противолежащими углами 8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  <a:prstGeom prst="snip2DiagRect">
            <a:avLst>
              <a:gd name="adj1" fmla="val 0"/>
              <a:gd name="adj2" fmla="val 7785"/>
            </a:avLst>
          </a:prstGeom>
          <a:solidFill>
            <a:schemeClr val="lt1">
              <a:alpha val="67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dirty="0"/>
              <a:t>•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выступает в качестве основного закона государства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обладает высшей юридической силой (юридическое верховенство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выполняет роль основы всей правовой системы страны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стабильна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Иногда к свойствам (чертам) конституции относят и другие признаки — легитимность, преемственность, перспективность,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5C8C76-BB16-4194-B20E-904BEE6327C4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6" name="Заголовок 4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849313"/>
          </a:xfrm>
          <a:prstGeom prst="flowChartManualInput">
            <a:avLst/>
          </a:prstGeom>
          <a:solidFill>
            <a:schemeClr val="lt1">
              <a:alpha val="67000"/>
            </a:schemeClr>
          </a:solidFill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ПРИЗНАКИ  КОНСТИТУЦИИ</a:t>
            </a:r>
            <a:b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539552" y="1340768"/>
          <a:ext cx="8064896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4E05D0-789D-419A-882E-8AF95EA0FB32}" type="slidenum">
              <a:rPr lang="ru-RU"/>
              <a:pPr>
                <a:defRPr/>
              </a:pPr>
              <a:t>13</a:t>
            </a:fld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9126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Заголовок 4"/>
          <p:cNvSpPr>
            <a:spLocks noGrp="1"/>
          </p:cNvSpPr>
          <p:nvPr>
            <p:ph type="title"/>
          </p:nvPr>
        </p:nvSpPr>
        <p:spPr>
          <a:prstGeom prst="flowChartManualInput">
            <a:avLst/>
          </a:prstGeom>
          <a:solidFill>
            <a:schemeClr val="lt1">
              <a:alpha val="67000"/>
            </a:schemeClr>
          </a:solidFill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  КОНСТИТУЦИИ</a:t>
            </a: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2E64B8-7831-44EA-B8EF-350DE970AE3C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288" y="47625"/>
            <a:ext cx="8075612" cy="792163"/>
          </a:xfrm>
          <a:prstGeom prst="flowChartManualInput">
            <a:avLst/>
          </a:prstGeom>
          <a:solidFill>
            <a:schemeClr val="lt1">
              <a:alpha val="67000"/>
            </a:schemeClr>
          </a:solidFill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 КОНСТИТУЦИИ РФ</a:t>
            </a:r>
            <a:b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с двумя усеченными противолежащими углами 8"/>
          <p:cNvSpPr>
            <a:spLocks noGrp="1"/>
          </p:cNvSpPr>
          <p:nvPr>
            <p:ph idx="1"/>
          </p:nvPr>
        </p:nvSpPr>
        <p:spPr>
          <a:xfrm>
            <a:off x="250825" y="692150"/>
            <a:ext cx="8424863" cy="5689600"/>
          </a:xfrm>
          <a:prstGeom prst="snip2DiagRect">
            <a:avLst>
              <a:gd name="adj1" fmla="val 0"/>
              <a:gd name="adj2" fmla="val 7785"/>
            </a:avLst>
          </a:prstGeom>
          <a:solidFill>
            <a:schemeClr val="lt1">
              <a:alpha val="67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Преамбула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первый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1. Основы конституционного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строя)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2. Права и свободы человека и гражданина (статьи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Федеративное устройство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Президент Российской Федерации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Федеральное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Собрание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6. Правительство Российской Федерации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Глава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Судебная власть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Местное самоуправление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Конституционные поправки и пересмотр Конституции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второй. Заключительные и переходные положения</a:t>
            </a:r>
          </a:p>
        </p:txBody>
      </p:sp>
      <p:pic>
        <p:nvPicPr>
          <p:cNvPr id="2867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2588" y="404813"/>
            <a:ext cx="180022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6A70D9-985C-4E81-9CFC-174DF7D7020B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5" name="Прямоугольник с двумя усеченными противолежащими углами 8"/>
          <p:cNvSpPr>
            <a:spLocks noGrp="1"/>
          </p:cNvSpPr>
          <p:nvPr>
            <p:ph idx="1"/>
          </p:nvPr>
        </p:nvSpPr>
        <p:spPr>
          <a:xfrm>
            <a:off x="395288" y="1989138"/>
            <a:ext cx="8229600" cy="4525962"/>
          </a:xfrm>
          <a:prstGeom prst="snip2DiagRect">
            <a:avLst>
              <a:gd name="adj1" fmla="val 0"/>
              <a:gd name="adj2" fmla="val 7785"/>
            </a:avLst>
          </a:prstGeom>
          <a:solidFill>
            <a:schemeClr val="lt1">
              <a:alpha val="67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точки зрения порядка изменения российская Конституция является «жесткой» (в отличие от «мягких», или «гибких», конституций некоторых государств). Жесткость Конституции РФ проявляется в материальном и процессуальном аспектах.</a:t>
            </a:r>
          </a:p>
        </p:txBody>
      </p:sp>
      <p:sp>
        <p:nvSpPr>
          <p:cNvPr id="7" name="Заголовок 4"/>
          <p:cNvSpPr>
            <a:spLocks noGrp="1"/>
          </p:cNvSpPr>
          <p:nvPr>
            <p:ph type="title"/>
          </p:nvPr>
        </p:nvSpPr>
        <p:spPr>
          <a:xfrm>
            <a:off x="395288" y="260350"/>
            <a:ext cx="8229600" cy="1439863"/>
          </a:xfrm>
          <a:prstGeom prst="flowChartManualInput">
            <a:avLst/>
          </a:prstGeom>
          <a:solidFill>
            <a:schemeClr val="lt1">
              <a:alpha val="67000"/>
            </a:schemeClr>
          </a:solidFill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ИЗМЕНЕНИЯ </a:t>
            </a:r>
            <a:b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КОНСТИТУЦИИ РФ</a:t>
            </a:r>
            <a:b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/>
          <p:cNvGraphicFramePr>
            <a:graphicFrameLocks noGrp="1"/>
          </p:cNvGraphicFramePr>
          <p:nvPr>
            <p:ph idx="1"/>
          </p:nvPr>
        </p:nvGraphicFramePr>
        <p:xfrm>
          <a:off x="457200" y="764704"/>
          <a:ext cx="8291264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BC6AE4-9912-4E8B-93C0-4EAA2814D56A}" type="slidenum">
              <a:rPr lang="ru-RU"/>
              <a:pPr>
                <a:defRPr/>
              </a:pPr>
              <a:t>16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750" y="0"/>
            <a:ext cx="8147050" cy="720725"/>
          </a:xfrm>
          <a:prstGeom prst="flowChartManualInput">
            <a:avLst/>
          </a:prstGeom>
          <a:solidFill>
            <a:schemeClr val="lt1">
              <a:alpha val="67000"/>
            </a:schemeClr>
          </a:solidFill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 КОНСТИТУЦИИ РФ</a:t>
            </a:r>
            <a:b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CBB83D-324C-4BE6-8899-D7EEB41F5E59}" type="slidenum">
              <a:rPr lang="ru-RU"/>
              <a:pPr>
                <a:defRPr/>
              </a:pPr>
              <a:t>17</a:t>
            </a:fld>
            <a:endParaRPr lang="ru-RU"/>
          </a:p>
        </p:txBody>
      </p:sp>
      <p:sp>
        <p:nvSpPr>
          <p:cNvPr id="31746" name="Прямоугольник 4"/>
          <p:cNvSpPr>
            <a:spLocks noChangeArrowheads="1"/>
          </p:cNvSpPr>
          <p:nvPr/>
        </p:nvSpPr>
        <p:spPr bwMode="auto">
          <a:xfrm>
            <a:off x="323528" y="332656"/>
            <a:ext cx="8641085" cy="652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Задания В6.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Социальным называется государство, служащее _______(А). Такое государство гарантирует исполнение конституционно закрепленных экономических и социальных __(Б) граждан. Также гарантируются социальные _(В) государства: охрана труда и здоровья  граждан; выплата минимальной заработной платы; поддержка семьи, инвалидов и др. Также закреплены и другие ____(Г) социальной защиты. В современном обществе ___(Д) понимается как равенство прав и возможностей. Организационно-правовой статус Российской Федерации как социального государства закреплен действующей________(Е). </a:t>
            </a: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F04288-7E97-4337-AF7D-124B6EA7D960}" type="slidenum">
              <a:rPr lang="ru-RU"/>
              <a:pPr>
                <a:defRPr/>
              </a:pPr>
              <a:t>18</a:t>
            </a:fld>
            <a:endParaRPr lang="ru-RU" dirty="0"/>
          </a:p>
        </p:txBody>
      </p:sp>
      <p:sp>
        <p:nvSpPr>
          <p:cNvPr id="32770" name="Прямоугольник 2"/>
          <p:cNvSpPr>
            <a:spLocks noChangeArrowheads="1"/>
          </p:cNvSpPr>
          <p:nvPr/>
        </p:nvSpPr>
        <p:spPr bwMode="auto">
          <a:xfrm>
            <a:off x="393700" y="333375"/>
            <a:ext cx="8280400" cy="633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400" b="1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Список терминов: </a:t>
            </a: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1) социальное неравенство </a:t>
            </a: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2) Конституция РФ </a:t>
            </a: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3) права и свободы </a:t>
            </a: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4) социальные привилегии </a:t>
            </a: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5) гарантии </a:t>
            </a: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6) общество </a:t>
            </a: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7) Декларация прав человека </a:t>
            </a: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8) обязанности </a:t>
            </a: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9) социальное равенство </a:t>
            </a: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В данной ниже таблице приведены буквы, обозначающие пропущенные слова. Запишите в таблицу под каждой буквой номер выбранного вами слова. </a:t>
            </a:r>
          </a:p>
        </p:txBody>
      </p:sp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363" y="2205038"/>
            <a:ext cx="36004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835787-BF40-4C09-9BC8-1C4A9B71D45B}" type="slidenum">
              <a:rPr lang="ru-RU"/>
              <a:pPr>
                <a:defRPr/>
              </a:pPr>
              <a:t>19</a:t>
            </a:fld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395536" y="271474"/>
            <a:ext cx="8208912" cy="55446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62A55D-E4C4-4848-AAF1-2708CB8E47D4}" type="slidenum">
              <a:rPr lang="ru-RU"/>
              <a:pPr>
                <a:defRPr/>
              </a:pPr>
              <a:t>20</a:t>
            </a:fld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288" y="1628775"/>
            <a:ext cx="8229600" cy="3384550"/>
          </a:xfrm>
          <a:prstGeom prst="flowChartManualInput">
            <a:avLst/>
          </a:prstGeom>
          <a:solidFill>
            <a:schemeClr val="lt1">
              <a:alpha val="67000"/>
            </a:schemeClr>
          </a:solidFill>
          <a:ln w="571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C00000"/>
                </a:solidFill>
              </a:rPr>
              <a:t>СПАСИБО ЗА ВНИМАНИЕ!!!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627</Words>
  <Application>Microsoft Office PowerPoint</Application>
  <PresentationFormat>Экран (4:3)</PresentationFormat>
  <Paragraphs>98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Конституция</vt:lpstr>
      <vt:lpstr>Конституция -</vt:lpstr>
      <vt:lpstr>Презентация PowerPoint</vt:lpstr>
      <vt:lpstr>Презентация PowerPoint</vt:lpstr>
      <vt:lpstr>Презентация PowerPoint</vt:lpstr>
      <vt:lpstr>Конституции РСФСР</vt:lpstr>
      <vt:lpstr>Конституция РФ</vt:lpstr>
      <vt:lpstr>Презентация PowerPoint</vt:lpstr>
      <vt:lpstr>СУЩНОСТЬ КОНСТИТУЦИИ</vt:lpstr>
      <vt:lpstr>ПРИНЦИПЫ  КОНСТИТУЦИИ (юридические свойства)</vt:lpstr>
      <vt:lpstr>ПРИЗНАКИ  КОНСТИТУЦИИ </vt:lpstr>
      <vt:lpstr>ФУНКЦИИ  КОНСТИТУЦИИ </vt:lpstr>
      <vt:lpstr>СТРУКТУРА  КОНСТИТУЦИИ РФ </vt:lpstr>
      <vt:lpstr>ПОРЯДОК ИЗМЕНЕНИЯ  КОНСТИТУЦИИ РФ </vt:lpstr>
      <vt:lpstr> РОЛЬ  КОНСТИТУЦИИ РФ </vt:lpstr>
      <vt:lpstr>Презентация PowerPoint</vt:lpstr>
      <vt:lpstr>Презентация PowerPoint</vt:lpstr>
      <vt:lpstr>Презентация PowerPoint</vt:lpstr>
      <vt:lpstr>СПАСИБО ЗА ВНИМАНИЕ!!!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Наташа</dc:creator>
  <cp:lastModifiedBy>Сергей</cp:lastModifiedBy>
  <cp:revision>44</cp:revision>
  <dcterms:created xsi:type="dcterms:W3CDTF">2012-12-11T13:21:37Z</dcterms:created>
  <dcterms:modified xsi:type="dcterms:W3CDTF">2013-12-30T04:10:30Z</dcterms:modified>
</cp:coreProperties>
</file>