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46" autoAdjust="0"/>
  </p:normalViewPr>
  <p:slideViewPr>
    <p:cSldViewPr>
      <p:cViewPr varScale="1">
        <p:scale>
          <a:sx n="84" d="100"/>
          <a:sy n="84" d="100"/>
        </p:scale>
        <p:origin x="-1243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58259-66D1-42DD-840C-B635AC950A5F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20A62-5DBD-4289-9F5E-E0E207543D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917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49AF9-F4C9-4282-860F-28BF63C21654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8A3A6-E1B2-4B24-86E4-8E4DB62CB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52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B06E5-2113-49A4-A401-B06176931A3D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90DB3-3BDC-48DA-BCE8-08FAC56B73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33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E566F-C719-4C69-B457-8C67A4A5D948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96D5-611F-496A-A9B9-8ECA6DFD31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269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37FF0-15FC-48F4-ADF4-0F5EBAA8B03B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DE354-B069-4199-A03B-5D767E4972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004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6A841-03AC-482C-8E3A-865C6C9395EB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452F8-AFD2-4FA1-A6CB-73483ED478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848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94EB-A0CF-4A7B-995A-48D837E2FC67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015E6-E1AE-4008-B7E1-E4AB30A879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921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33EAA-2E3A-416D-8DB3-A184E7A465B8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6D6CD-9BB8-464A-A85C-B456C8102D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635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4DD17-56D8-47CA-9D2C-0319561EB499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2C112-8C37-4E06-BA32-DF5AA62AA1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855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948B0-1835-4A1F-B7C7-1B151239BDC4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1976-6DCB-468E-850C-218C97A741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8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F2FF8-C7D7-4B9D-BC6B-EDED02642190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F2152-1372-48D6-99A5-E1F7BB9DC7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980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CA804A-10BD-4680-88FA-4562E6948944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0AB859-B8A7-41FF-821E-3F618413CF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1" r:id="rId4"/>
    <p:sldLayoutId id="2147483767" r:id="rId5"/>
    <p:sldLayoutId id="2147483762" r:id="rId6"/>
    <p:sldLayoutId id="2147483768" r:id="rId7"/>
    <p:sldLayoutId id="2147483769" r:id="rId8"/>
    <p:sldLayoutId id="2147483770" r:id="rId9"/>
    <p:sldLayoutId id="2147483763" r:id="rId10"/>
    <p:sldLayoutId id="21474837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928670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Собаки на войне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51563" y="5445125"/>
            <a:ext cx="2857500" cy="357188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Подготовила студентка 2001 гр. Филатова Ирина.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428875"/>
            <a:ext cx="8651875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157529" y="6492061"/>
            <a:ext cx="772969" cy="246221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en-US" sz="1000" b="1" dirty="0" smtClean="0">
                <a:hlinkClick r:id="rId3"/>
              </a:rPr>
              <a:t>si-sv.com</a:t>
            </a:r>
            <a:endParaRPr lang="ru-RU" sz="1000" b="1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323850" y="1071563"/>
            <a:ext cx="3600450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>
                <a:solidFill>
                  <a:schemeClr val="tx1"/>
                </a:solidFill>
              </a:rPr>
              <a:t/>
            </a:r>
            <a:br>
              <a:rPr lang="ru-RU" altLang="ru-RU" sz="2800">
                <a:solidFill>
                  <a:schemeClr val="tx1"/>
                </a:solidFill>
              </a:rPr>
            </a:br>
            <a:r>
              <a:rPr lang="ru-RU" altLang="ru-RU" sz="2800">
                <a:solidFill>
                  <a:schemeClr val="tx1"/>
                </a:solidFill>
              </a:rPr>
              <a:t>О собаках - бойцах, </a:t>
            </a:r>
            <a:br>
              <a:rPr lang="ru-RU" altLang="ru-RU" sz="2800">
                <a:solidFill>
                  <a:schemeClr val="tx1"/>
                </a:solidFill>
              </a:rPr>
            </a:br>
            <a:r>
              <a:rPr lang="ru-RU" altLang="ru-RU" sz="2800">
                <a:solidFill>
                  <a:schemeClr val="tx1"/>
                </a:solidFill>
              </a:rPr>
              <a:t>Защищавших нас в годы войны!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</p:txBody>
      </p:sp>
      <p:pic>
        <p:nvPicPr>
          <p:cNvPr id="11267" name="Рисунок 5" descr="http://ianimal.ru/wp-content/uploads/2011/09/%D0%B5%D0%B7%D0%B4%D0%BE%D0%B2%D1%8B%D0%B5-%D1%81%D0%BE%D0%B1%D0%B0%D0%BA%D0%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" t="4906"/>
          <a:stretch>
            <a:fillRect/>
          </a:stretch>
        </p:blipFill>
        <p:spPr bwMode="auto">
          <a:xfrm>
            <a:off x="4286250" y="1071563"/>
            <a:ext cx="4554538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4643438"/>
            <a:ext cx="3714750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179388" y="1412875"/>
            <a:ext cx="3313112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>
                <a:solidFill>
                  <a:schemeClr val="tx1"/>
                </a:solidFill>
              </a:rPr>
              <a:t>Связки мин и гранат </a:t>
            </a:r>
            <a:br>
              <a:rPr lang="ru-RU" altLang="ru-RU" sz="2800">
                <a:solidFill>
                  <a:schemeClr val="tx1"/>
                </a:solidFill>
              </a:rPr>
            </a:br>
            <a:r>
              <a:rPr lang="ru-RU" altLang="ru-RU" sz="2800">
                <a:solidFill>
                  <a:schemeClr val="tx1"/>
                </a:solidFill>
              </a:rPr>
              <a:t>Относили собаки под танки. </a:t>
            </a:r>
            <a:r>
              <a:rPr lang="ru-RU" altLang="ru-RU" sz="1800">
                <a:solidFill>
                  <a:schemeClr val="tx1"/>
                </a:solidFill>
              </a:rPr>
              <a:t/>
            </a:r>
            <a:br>
              <a:rPr lang="ru-RU" altLang="ru-RU" sz="1800">
                <a:solidFill>
                  <a:schemeClr val="tx1"/>
                </a:solidFill>
              </a:rPr>
            </a:br>
            <a:endParaRPr lang="ru-RU" altLang="ru-RU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</p:txBody>
      </p:sp>
      <p:pic>
        <p:nvPicPr>
          <p:cNvPr id="12291" name="Рисунок 4" descr="http://ianimal.ru/wp-content/uploads/2011/09/%D0%B8%D1%81%D1%82%D1%80%D0%B5%D0%B1%D0%B8%D1%82%D0%B5%D0%BB%D0%B8-%D1%82%D0%B0%D0%BD%D0%BA%D0%BE%D0%B2-620x3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928688"/>
            <a:ext cx="4786312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714875"/>
            <a:ext cx="37147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96888" y="449263"/>
            <a:ext cx="3789362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>
                <a:solidFill>
                  <a:schemeClr val="tx1"/>
                </a:solidFill>
              </a:rPr>
              <a:t/>
            </a:r>
            <a:br>
              <a:rPr lang="ru-RU" altLang="ru-RU" sz="3600">
                <a:solidFill>
                  <a:schemeClr val="tx1"/>
                </a:solidFill>
              </a:rPr>
            </a:br>
            <a:r>
              <a:rPr lang="ru-RU" altLang="ru-RU" sz="2800">
                <a:solidFill>
                  <a:schemeClr val="tx1"/>
                </a:solidFill>
              </a:rPr>
              <a:t>Вместе с Армией Красной </a:t>
            </a:r>
            <a:br>
              <a:rPr lang="ru-RU" altLang="ru-RU" sz="2800">
                <a:solidFill>
                  <a:schemeClr val="tx1"/>
                </a:solidFill>
              </a:rPr>
            </a:br>
            <a:r>
              <a:rPr lang="ru-RU" altLang="ru-RU" sz="2800">
                <a:solidFill>
                  <a:schemeClr val="tx1"/>
                </a:solidFill>
              </a:rPr>
              <a:t>Уничтожили фашистский Берлин. </a:t>
            </a:r>
          </a:p>
        </p:txBody>
      </p:sp>
      <p:pic>
        <p:nvPicPr>
          <p:cNvPr id="13315" name="Рисунок 2" descr="http://ianimal.ru/wp-content/uploads/2011/09/404px-%D0%94%D0%B6%D1%83%D0%BB%D1%8C%D0%B1%D0%B0%D1%80%D1%8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500063"/>
            <a:ext cx="3848100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429125"/>
            <a:ext cx="37147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214313" y="2765425"/>
            <a:ext cx="44291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Овчарка Дина – первая собака-диверсант. </a:t>
            </a:r>
          </a:p>
        </p:txBody>
      </p:sp>
      <p:pic>
        <p:nvPicPr>
          <p:cNvPr id="14339" name="Рисунок 2" descr="http://ianimal.ru/wp-content/uploads/2011/09/%D0%9E%D0%B2%D1%87%D0%B0%D1%80%D0%BA%D0%B0_%D0%94%D0%B8%D0%BD%D0%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1071563"/>
            <a:ext cx="3813175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4929188" y="4000500"/>
            <a:ext cx="36433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Справа А.Филатов с Диной</a:t>
            </a:r>
          </a:p>
        </p:txBody>
      </p:sp>
      <p:pic>
        <p:nvPicPr>
          <p:cNvPr id="14341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714875"/>
            <a:ext cx="37147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250825" y="2033588"/>
            <a:ext cx="36782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Шотландский колли по кличке Дик Миноискатель. </a:t>
            </a:r>
          </a:p>
        </p:txBody>
      </p:sp>
      <p:pic>
        <p:nvPicPr>
          <p:cNvPr id="15363" name="Рисунок 2" descr="http://ianimal.ru/wp-content/uploads/2011/09/%D0%9E%D0%B2%D1%87%D0%B0%D1%80%D0%BA%D0%B0_%D0%94%D0%B8%D0%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714375"/>
            <a:ext cx="4762500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143500"/>
            <a:ext cx="37147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0" y="2011363"/>
            <a:ext cx="33480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Мухтар – собака-санитар</a:t>
            </a:r>
            <a:r>
              <a:rPr lang="ru-RU" altLang="ru-RU" sz="1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6387" name="Рисунок 2" descr="http://gorod.tomsk.ru/uploads/19609/1290788328/_e_SPM_A0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143000"/>
            <a:ext cx="5467350" cy="455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500563"/>
            <a:ext cx="2571750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107950" y="1995488"/>
            <a:ext cx="31067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Джек – собака-разведчик</a:t>
            </a:r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7411" name="Picture 3" descr="http://www.miroznai.ru/Trip/Images/UserImages/1adf4179-837d-4da1-a428-722cb2587101/289d218a-79ff-46f5-8f23-38d13a53cb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071563"/>
            <a:ext cx="556577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14813"/>
            <a:ext cx="2714625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323850" y="1576388"/>
            <a:ext cx="46085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Немецкая овчарка Джульбарс – участник Великой Отечественной войны. </a:t>
            </a:r>
          </a:p>
        </p:txBody>
      </p:sp>
      <p:pic>
        <p:nvPicPr>
          <p:cNvPr id="18435" name="Picture 3" descr="http://img-fotki.yandex.ru/get/6410/56188207.1e3/0_97761_55732ba8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500063"/>
            <a:ext cx="35814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4643438"/>
            <a:ext cx="3714750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107950" y="476250"/>
            <a:ext cx="36718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Джульбарс принял участие в параде на Красной площади 1945 года. </a:t>
            </a:r>
          </a:p>
        </p:txBody>
      </p:sp>
      <p:pic>
        <p:nvPicPr>
          <p:cNvPr id="19459" name="Picture 2" descr="http://n.foto.radikal.ru/0706/d2/7902ddada8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542925"/>
            <a:ext cx="4667250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929188"/>
            <a:ext cx="41433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1071563" y="928688"/>
            <a:ext cx="55245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</a:rPr>
              <a:t>В презентации использовалась информация с сайта: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</a:rPr>
              <a:t>Никто не забыт… 67-ая  годовщина Победы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800">
                <a:solidFill>
                  <a:schemeClr val="tx1"/>
                </a:solidFill>
              </a:rPr>
              <a:t>http://logos.123.st/t75-topic#422</a:t>
            </a:r>
            <a:endParaRPr lang="ru-RU" altLang="ru-RU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</a:endParaRPr>
          </a:p>
        </p:txBody>
      </p:sp>
      <p:pic>
        <p:nvPicPr>
          <p:cNvPr id="20483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3286125"/>
            <a:ext cx="58991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2000250" y="1785938"/>
            <a:ext cx="531336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</p:txBody>
      </p:sp>
      <p:pic>
        <p:nvPicPr>
          <p:cNvPr id="21507" name="Picture 2" descr="http://755700.ru/upload/medialibrary/082/63640981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3357563"/>
            <a:ext cx="5899150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лнцестояние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84</TotalTime>
  <Words>81</Words>
  <Application>Microsoft Office PowerPoint</Application>
  <PresentationFormat>Экран (4:3)</PresentationFormat>
  <Paragraphs>18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Franklin Gothic Medium</vt:lpstr>
      <vt:lpstr>Franklin Gothic Book</vt:lpstr>
      <vt:lpstr>Wingdings 2</vt:lpstr>
      <vt:lpstr>Calibri</vt:lpstr>
      <vt:lpstr>Times New Roman</vt:lpstr>
      <vt:lpstr>Трек</vt:lpstr>
      <vt:lpstr>Собаки на войне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Собаки на войне</dc:title>
  <dc:creator>Ирина</dc:creator>
  <cp:lastModifiedBy>Сергей</cp:lastModifiedBy>
  <cp:revision>13</cp:revision>
  <dcterms:created xsi:type="dcterms:W3CDTF">2013-11-15T07:55:29Z</dcterms:created>
  <dcterms:modified xsi:type="dcterms:W3CDTF">2013-12-30T04:40:18Z</dcterms:modified>
</cp:coreProperties>
</file>