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9" r:id="rId3"/>
    <p:sldId id="258" r:id="rId4"/>
    <p:sldId id="257" r:id="rId5"/>
    <p:sldId id="260" r:id="rId6"/>
    <p:sldId id="275" r:id="rId7"/>
    <p:sldId id="261" r:id="rId8"/>
    <p:sldId id="262" r:id="rId9"/>
    <p:sldId id="277" r:id="rId10"/>
    <p:sldId id="265" r:id="rId11"/>
    <p:sldId id="266" r:id="rId12"/>
    <p:sldId id="268" r:id="rId13"/>
    <p:sldId id="267" r:id="rId14"/>
    <p:sldId id="276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48" d="100"/>
          <a:sy n="48" d="100"/>
        </p:scale>
        <p:origin x="-82" y="-5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85669A-618C-498D-94DB-8667A213F05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1EE732F6-13A0-416D-9F71-961EE5CF383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Партизанское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движение</a:t>
          </a:r>
          <a:endParaRPr kumimoji="1" lang="ru-RU" altLang="ru-RU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endParaRPr>
        </a:p>
      </dgm:t>
    </dgm:pt>
    <dgm:pt modelId="{5C698FE0-4477-4F1C-BC03-40837D0B00BF}" type="parTrans" cxnId="{2C947F54-9FA3-4E53-B360-8213BD566104}">
      <dgm:prSet/>
      <dgm:spPr/>
    </dgm:pt>
    <dgm:pt modelId="{3466772C-8618-4D80-90E6-6211A3EA5F3E}" type="sibTrans" cxnId="{2C947F54-9FA3-4E53-B360-8213BD566104}">
      <dgm:prSet/>
      <dgm:spPr/>
    </dgm:pt>
    <dgm:pt modelId="{260CABD4-4B54-405C-BB79-A7A7797BEDB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Народные (крестьянские)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партизанские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 отряды</a:t>
          </a:r>
          <a:endParaRPr kumimoji="1" lang="ru-RU" altLang="ru-RU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endParaRPr>
        </a:p>
      </dgm:t>
    </dgm:pt>
    <dgm:pt modelId="{06B4C02E-3326-4B7F-9557-99610AA86F4D}" type="parTrans" cxnId="{D6E13DE3-8A23-4F1C-8BAA-07679FDDBCD5}">
      <dgm:prSet/>
      <dgm:spPr/>
    </dgm:pt>
    <dgm:pt modelId="{F7AB21A3-2F91-49BA-89A1-BBC7DC5DCB7B}" type="sibTrans" cxnId="{D6E13DE3-8A23-4F1C-8BAA-07679FDDBCD5}">
      <dgm:prSet/>
      <dgm:spPr/>
    </dgm:pt>
    <dgm:pt modelId="{E27A47B8-3A09-4156-B6BB-820B05E02ED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Специально организованые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армейские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партизанские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rPr>
            <a:t> отряды</a:t>
          </a:r>
          <a:endParaRPr kumimoji="1" lang="ru-RU" altLang="ru-RU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endParaRPr>
        </a:p>
      </dgm:t>
    </dgm:pt>
    <dgm:pt modelId="{609F3AE1-E075-40D4-8C79-BD0D36CA7C4D}" type="parTrans" cxnId="{C91AD6C8-AC6A-4626-8CCC-9C4689C69056}">
      <dgm:prSet/>
      <dgm:spPr/>
    </dgm:pt>
    <dgm:pt modelId="{48E28D62-E82C-44F4-B152-7E58BBA4350A}" type="sibTrans" cxnId="{C91AD6C8-AC6A-4626-8CCC-9C4689C69056}">
      <dgm:prSet/>
      <dgm:spPr/>
    </dgm:pt>
    <dgm:pt modelId="{637D0754-8D96-448C-AEF2-E5882B5EC2BD}" type="pres">
      <dgm:prSet presAssocID="{9985669A-618C-498D-94DB-8667A213F05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CEBDD8E-03E3-4ABE-860E-B9D3DC48A602}" type="pres">
      <dgm:prSet presAssocID="{1EE732F6-13A0-416D-9F71-961EE5CF3838}" presName="hierRoot1" presStyleCnt="0">
        <dgm:presLayoutVars>
          <dgm:hierBranch/>
        </dgm:presLayoutVars>
      </dgm:prSet>
      <dgm:spPr/>
    </dgm:pt>
    <dgm:pt modelId="{D81E3CA7-82BA-4A5C-AF3E-2B4790F686BD}" type="pres">
      <dgm:prSet presAssocID="{1EE732F6-13A0-416D-9F71-961EE5CF3838}" presName="rootComposite1" presStyleCnt="0"/>
      <dgm:spPr/>
    </dgm:pt>
    <dgm:pt modelId="{3664B4A9-2758-4124-A3E3-A821648FDF8B}" type="pres">
      <dgm:prSet presAssocID="{1EE732F6-13A0-416D-9F71-961EE5CF3838}" presName="rootText1" presStyleLbl="node0" presStyleIdx="0" presStyleCnt="1">
        <dgm:presLayoutVars>
          <dgm:chPref val="3"/>
        </dgm:presLayoutVars>
      </dgm:prSet>
      <dgm:spPr/>
    </dgm:pt>
    <dgm:pt modelId="{2B689A7E-36E1-4371-BE18-5B8522493587}" type="pres">
      <dgm:prSet presAssocID="{1EE732F6-13A0-416D-9F71-961EE5CF3838}" presName="rootConnector1" presStyleLbl="node1" presStyleIdx="0" presStyleCnt="0"/>
      <dgm:spPr/>
    </dgm:pt>
    <dgm:pt modelId="{959C7540-2F72-469F-84A0-7FCE600CCCA1}" type="pres">
      <dgm:prSet presAssocID="{1EE732F6-13A0-416D-9F71-961EE5CF3838}" presName="hierChild2" presStyleCnt="0"/>
      <dgm:spPr/>
    </dgm:pt>
    <dgm:pt modelId="{DC16AC2C-F16A-4ADB-958C-97062507F400}" type="pres">
      <dgm:prSet presAssocID="{06B4C02E-3326-4B7F-9557-99610AA86F4D}" presName="Name35" presStyleLbl="parChTrans1D2" presStyleIdx="0" presStyleCnt="2"/>
      <dgm:spPr/>
    </dgm:pt>
    <dgm:pt modelId="{0474D747-DD84-44C9-9C06-AD77265FFF48}" type="pres">
      <dgm:prSet presAssocID="{260CABD4-4B54-405C-BB79-A7A7797BEDB5}" presName="hierRoot2" presStyleCnt="0">
        <dgm:presLayoutVars>
          <dgm:hierBranch/>
        </dgm:presLayoutVars>
      </dgm:prSet>
      <dgm:spPr/>
    </dgm:pt>
    <dgm:pt modelId="{D1CF2FE4-5536-4E99-A195-106597410187}" type="pres">
      <dgm:prSet presAssocID="{260CABD4-4B54-405C-BB79-A7A7797BEDB5}" presName="rootComposite" presStyleCnt="0"/>
      <dgm:spPr/>
    </dgm:pt>
    <dgm:pt modelId="{1DF9C406-B3FF-4C90-A53C-E882AB07A810}" type="pres">
      <dgm:prSet presAssocID="{260CABD4-4B54-405C-BB79-A7A7797BEDB5}" presName="rootText" presStyleLbl="node2" presStyleIdx="0" presStyleCnt="2">
        <dgm:presLayoutVars>
          <dgm:chPref val="3"/>
        </dgm:presLayoutVars>
      </dgm:prSet>
      <dgm:spPr/>
    </dgm:pt>
    <dgm:pt modelId="{37D1BAB1-4A67-40E8-A441-DEB97F44A757}" type="pres">
      <dgm:prSet presAssocID="{260CABD4-4B54-405C-BB79-A7A7797BEDB5}" presName="rootConnector" presStyleLbl="node2" presStyleIdx="0" presStyleCnt="2"/>
      <dgm:spPr/>
    </dgm:pt>
    <dgm:pt modelId="{FB5C9213-35DD-4C25-8678-71C1AFE2C2FA}" type="pres">
      <dgm:prSet presAssocID="{260CABD4-4B54-405C-BB79-A7A7797BEDB5}" presName="hierChild4" presStyleCnt="0"/>
      <dgm:spPr/>
    </dgm:pt>
    <dgm:pt modelId="{BBCE7C6B-A9BC-41AA-ADA5-310C9FD96D68}" type="pres">
      <dgm:prSet presAssocID="{260CABD4-4B54-405C-BB79-A7A7797BEDB5}" presName="hierChild5" presStyleCnt="0"/>
      <dgm:spPr/>
    </dgm:pt>
    <dgm:pt modelId="{7D7B58D1-ECF9-4258-9A0A-995C2640F8E4}" type="pres">
      <dgm:prSet presAssocID="{609F3AE1-E075-40D4-8C79-BD0D36CA7C4D}" presName="Name35" presStyleLbl="parChTrans1D2" presStyleIdx="1" presStyleCnt="2"/>
      <dgm:spPr/>
    </dgm:pt>
    <dgm:pt modelId="{4A95081D-8FBE-4528-A036-AE9D79299C87}" type="pres">
      <dgm:prSet presAssocID="{E27A47B8-3A09-4156-B6BB-820B05E02ED7}" presName="hierRoot2" presStyleCnt="0">
        <dgm:presLayoutVars>
          <dgm:hierBranch/>
        </dgm:presLayoutVars>
      </dgm:prSet>
      <dgm:spPr/>
    </dgm:pt>
    <dgm:pt modelId="{8BE581C0-71B4-443B-8AB5-8C5A92D12352}" type="pres">
      <dgm:prSet presAssocID="{E27A47B8-3A09-4156-B6BB-820B05E02ED7}" presName="rootComposite" presStyleCnt="0"/>
      <dgm:spPr/>
    </dgm:pt>
    <dgm:pt modelId="{0542C712-E152-48C9-9F88-048D15EB111F}" type="pres">
      <dgm:prSet presAssocID="{E27A47B8-3A09-4156-B6BB-820B05E02ED7}" presName="rootText" presStyleLbl="node2" presStyleIdx="1" presStyleCnt="2">
        <dgm:presLayoutVars>
          <dgm:chPref val="3"/>
        </dgm:presLayoutVars>
      </dgm:prSet>
      <dgm:spPr/>
    </dgm:pt>
    <dgm:pt modelId="{17B6F64F-F106-46F4-BBA4-EABC9AC0B296}" type="pres">
      <dgm:prSet presAssocID="{E27A47B8-3A09-4156-B6BB-820B05E02ED7}" presName="rootConnector" presStyleLbl="node2" presStyleIdx="1" presStyleCnt="2"/>
      <dgm:spPr/>
    </dgm:pt>
    <dgm:pt modelId="{9FDED07A-EB21-4617-A799-76D2AFF30758}" type="pres">
      <dgm:prSet presAssocID="{E27A47B8-3A09-4156-B6BB-820B05E02ED7}" presName="hierChild4" presStyleCnt="0"/>
      <dgm:spPr/>
    </dgm:pt>
    <dgm:pt modelId="{3E26556B-B570-425F-AFBE-D064202ACEF6}" type="pres">
      <dgm:prSet presAssocID="{E27A47B8-3A09-4156-B6BB-820B05E02ED7}" presName="hierChild5" presStyleCnt="0"/>
      <dgm:spPr/>
    </dgm:pt>
    <dgm:pt modelId="{6AB753A5-0C51-4010-8312-C61030BF31E2}" type="pres">
      <dgm:prSet presAssocID="{1EE732F6-13A0-416D-9F71-961EE5CF3838}" presName="hierChild3" presStyleCnt="0"/>
      <dgm:spPr/>
    </dgm:pt>
  </dgm:ptLst>
  <dgm:cxnLst>
    <dgm:cxn modelId="{8B0692B8-EF32-4F92-AEA4-6FC38FD14849}" type="presOf" srcId="{1EE732F6-13A0-416D-9F71-961EE5CF3838}" destId="{3664B4A9-2758-4124-A3E3-A821648FDF8B}" srcOrd="0" destOrd="0" presId="urn:microsoft.com/office/officeart/2005/8/layout/orgChart1"/>
    <dgm:cxn modelId="{37168398-7D41-4FD2-8355-AA4063E6FC3B}" type="presOf" srcId="{06B4C02E-3326-4B7F-9557-99610AA86F4D}" destId="{DC16AC2C-F16A-4ADB-958C-97062507F400}" srcOrd="0" destOrd="0" presId="urn:microsoft.com/office/officeart/2005/8/layout/orgChart1"/>
    <dgm:cxn modelId="{E881F146-A251-48E0-BC2F-38BFEF67AA56}" type="presOf" srcId="{260CABD4-4B54-405C-BB79-A7A7797BEDB5}" destId="{1DF9C406-B3FF-4C90-A53C-E882AB07A810}" srcOrd="0" destOrd="0" presId="urn:microsoft.com/office/officeart/2005/8/layout/orgChart1"/>
    <dgm:cxn modelId="{D78DABB7-F28D-43B1-8287-CEC53D92ECD3}" type="presOf" srcId="{609F3AE1-E075-40D4-8C79-BD0D36CA7C4D}" destId="{7D7B58D1-ECF9-4258-9A0A-995C2640F8E4}" srcOrd="0" destOrd="0" presId="urn:microsoft.com/office/officeart/2005/8/layout/orgChart1"/>
    <dgm:cxn modelId="{BD989898-5A20-4EC0-975D-B12CBFEF0BA5}" type="presOf" srcId="{9985669A-618C-498D-94DB-8667A213F05B}" destId="{637D0754-8D96-448C-AEF2-E5882B5EC2BD}" srcOrd="0" destOrd="0" presId="urn:microsoft.com/office/officeart/2005/8/layout/orgChart1"/>
    <dgm:cxn modelId="{99D49760-96A3-4C6F-BA89-8E586BBB5698}" type="presOf" srcId="{1EE732F6-13A0-416D-9F71-961EE5CF3838}" destId="{2B689A7E-36E1-4371-BE18-5B8522493587}" srcOrd="1" destOrd="0" presId="urn:microsoft.com/office/officeart/2005/8/layout/orgChart1"/>
    <dgm:cxn modelId="{D6E13DE3-8A23-4F1C-8BAA-07679FDDBCD5}" srcId="{1EE732F6-13A0-416D-9F71-961EE5CF3838}" destId="{260CABD4-4B54-405C-BB79-A7A7797BEDB5}" srcOrd="0" destOrd="0" parTransId="{06B4C02E-3326-4B7F-9557-99610AA86F4D}" sibTransId="{F7AB21A3-2F91-49BA-89A1-BBC7DC5DCB7B}"/>
    <dgm:cxn modelId="{2C947F54-9FA3-4E53-B360-8213BD566104}" srcId="{9985669A-618C-498D-94DB-8667A213F05B}" destId="{1EE732F6-13A0-416D-9F71-961EE5CF3838}" srcOrd="0" destOrd="0" parTransId="{5C698FE0-4477-4F1C-BC03-40837D0B00BF}" sibTransId="{3466772C-8618-4D80-90E6-6211A3EA5F3E}"/>
    <dgm:cxn modelId="{C91AD6C8-AC6A-4626-8CCC-9C4689C69056}" srcId="{1EE732F6-13A0-416D-9F71-961EE5CF3838}" destId="{E27A47B8-3A09-4156-B6BB-820B05E02ED7}" srcOrd="1" destOrd="0" parTransId="{609F3AE1-E075-40D4-8C79-BD0D36CA7C4D}" sibTransId="{48E28D62-E82C-44F4-B152-7E58BBA4350A}"/>
    <dgm:cxn modelId="{32323957-65E5-45BA-8C94-18FC23F2E86E}" type="presOf" srcId="{E27A47B8-3A09-4156-B6BB-820B05E02ED7}" destId="{17B6F64F-F106-46F4-BBA4-EABC9AC0B296}" srcOrd="1" destOrd="0" presId="urn:microsoft.com/office/officeart/2005/8/layout/orgChart1"/>
    <dgm:cxn modelId="{FAF3B024-2088-45F6-A0DE-062686FDBA2D}" type="presOf" srcId="{260CABD4-4B54-405C-BB79-A7A7797BEDB5}" destId="{37D1BAB1-4A67-40E8-A441-DEB97F44A757}" srcOrd="1" destOrd="0" presId="urn:microsoft.com/office/officeart/2005/8/layout/orgChart1"/>
    <dgm:cxn modelId="{90C04AB8-6BAD-4930-941F-159B4BCF2054}" type="presOf" srcId="{E27A47B8-3A09-4156-B6BB-820B05E02ED7}" destId="{0542C712-E152-48C9-9F88-048D15EB111F}" srcOrd="0" destOrd="0" presId="urn:microsoft.com/office/officeart/2005/8/layout/orgChart1"/>
    <dgm:cxn modelId="{774616AA-9401-48BB-B2CC-2F31D566DD09}" type="presParOf" srcId="{637D0754-8D96-448C-AEF2-E5882B5EC2BD}" destId="{CCEBDD8E-03E3-4ABE-860E-B9D3DC48A602}" srcOrd="0" destOrd="0" presId="urn:microsoft.com/office/officeart/2005/8/layout/orgChart1"/>
    <dgm:cxn modelId="{2962121B-3A60-45F1-9D81-BA4A8F484729}" type="presParOf" srcId="{CCEBDD8E-03E3-4ABE-860E-B9D3DC48A602}" destId="{D81E3CA7-82BA-4A5C-AF3E-2B4790F686BD}" srcOrd="0" destOrd="0" presId="urn:microsoft.com/office/officeart/2005/8/layout/orgChart1"/>
    <dgm:cxn modelId="{9C7F7B4E-E32E-41E9-B743-00C2D29C974F}" type="presParOf" srcId="{D81E3CA7-82BA-4A5C-AF3E-2B4790F686BD}" destId="{3664B4A9-2758-4124-A3E3-A821648FDF8B}" srcOrd="0" destOrd="0" presId="urn:microsoft.com/office/officeart/2005/8/layout/orgChart1"/>
    <dgm:cxn modelId="{C6007886-C0A5-4577-A3B9-ADC34ED65F5A}" type="presParOf" srcId="{D81E3CA7-82BA-4A5C-AF3E-2B4790F686BD}" destId="{2B689A7E-36E1-4371-BE18-5B8522493587}" srcOrd="1" destOrd="0" presId="urn:microsoft.com/office/officeart/2005/8/layout/orgChart1"/>
    <dgm:cxn modelId="{AA5A09D2-FA90-49B1-9F84-5D5A57E15C10}" type="presParOf" srcId="{CCEBDD8E-03E3-4ABE-860E-B9D3DC48A602}" destId="{959C7540-2F72-469F-84A0-7FCE600CCCA1}" srcOrd="1" destOrd="0" presId="urn:microsoft.com/office/officeart/2005/8/layout/orgChart1"/>
    <dgm:cxn modelId="{E91E4EB5-B3E8-4A78-8F2F-A245D5790427}" type="presParOf" srcId="{959C7540-2F72-469F-84A0-7FCE600CCCA1}" destId="{DC16AC2C-F16A-4ADB-958C-97062507F400}" srcOrd="0" destOrd="0" presId="urn:microsoft.com/office/officeart/2005/8/layout/orgChart1"/>
    <dgm:cxn modelId="{95A65225-91D4-4682-88F1-C1540C58A83A}" type="presParOf" srcId="{959C7540-2F72-469F-84A0-7FCE600CCCA1}" destId="{0474D747-DD84-44C9-9C06-AD77265FFF48}" srcOrd="1" destOrd="0" presId="urn:microsoft.com/office/officeart/2005/8/layout/orgChart1"/>
    <dgm:cxn modelId="{4B0C257E-D91F-45B9-A2B8-546B354D2E49}" type="presParOf" srcId="{0474D747-DD84-44C9-9C06-AD77265FFF48}" destId="{D1CF2FE4-5536-4E99-A195-106597410187}" srcOrd="0" destOrd="0" presId="urn:microsoft.com/office/officeart/2005/8/layout/orgChart1"/>
    <dgm:cxn modelId="{86117CDA-C104-4907-8181-EA1A4073A863}" type="presParOf" srcId="{D1CF2FE4-5536-4E99-A195-106597410187}" destId="{1DF9C406-B3FF-4C90-A53C-E882AB07A810}" srcOrd="0" destOrd="0" presId="urn:microsoft.com/office/officeart/2005/8/layout/orgChart1"/>
    <dgm:cxn modelId="{F1D4990F-C5DA-46F3-A54E-91598928C15C}" type="presParOf" srcId="{D1CF2FE4-5536-4E99-A195-106597410187}" destId="{37D1BAB1-4A67-40E8-A441-DEB97F44A757}" srcOrd="1" destOrd="0" presId="urn:microsoft.com/office/officeart/2005/8/layout/orgChart1"/>
    <dgm:cxn modelId="{0FD9BEE6-45FA-4B5C-9F8E-1A21E4C190E3}" type="presParOf" srcId="{0474D747-DD84-44C9-9C06-AD77265FFF48}" destId="{FB5C9213-35DD-4C25-8678-71C1AFE2C2FA}" srcOrd="1" destOrd="0" presId="urn:microsoft.com/office/officeart/2005/8/layout/orgChart1"/>
    <dgm:cxn modelId="{A7407A59-35B3-4197-8392-D204D37216F5}" type="presParOf" srcId="{0474D747-DD84-44C9-9C06-AD77265FFF48}" destId="{BBCE7C6B-A9BC-41AA-ADA5-310C9FD96D68}" srcOrd="2" destOrd="0" presId="urn:microsoft.com/office/officeart/2005/8/layout/orgChart1"/>
    <dgm:cxn modelId="{AB806E8D-440A-45ED-8E29-6C6C0D36E385}" type="presParOf" srcId="{959C7540-2F72-469F-84A0-7FCE600CCCA1}" destId="{7D7B58D1-ECF9-4258-9A0A-995C2640F8E4}" srcOrd="2" destOrd="0" presId="urn:microsoft.com/office/officeart/2005/8/layout/orgChart1"/>
    <dgm:cxn modelId="{647E6B00-ADEF-46CD-891E-12A1C643FD56}" type="presParOf" srcId="{959C7540-2F72-469F-84A0-7FCE600CCCA1}" destId="{4A95081D-8FBE-4528-A036-AE9D79299C87}" srcOrd="3" destOrd="0" presId="urn:microsoft.com/office/officeart/2005/8/layout/orgChart1"/>
    <dgm:cxn modelId="{7C93C861-5600-45C9-AEAE-359696B1F5B1}" type="presParOf" srcId="{4A95081D-8FBE-4528-A036-AE9D79299C87}" destId="{8BE581C0-71B4-443B-8AB5-8C5A92D12352}" srcOrd="0" destOrd="0" presId="urn:microsoft.com/office/officeart/2005/8/layout/orgChart1"/>
    <dgm:cxn modelId="{91E76211-5E34-4F28-A29E-C6EA0ACC53D5}" type="presParOf" srcId="{8BE581C0-71B4-443B-8AB5-8C5A92D12352}" destId="{0542C712-E152-48C9-9F88-048D15EB111F}" srcOrd="0" destOrd="0" presId="urn:microsoft.com/office/officeart/2005/8/layout/orgChart1"/>
    <dgm:cxn modelId="{BAC932B3-C1CD-4E46-8F3B-D7E4206725C6}" type="presParOf" srcId="{8BE581C0-71B4-443B-8AB5-8C5A92D12352}" destId="{17B6F64F-F106-46F4-BBA4-EABC9AC0B296}" srcOrd="1" destOrd="0" presId="urn:microsoft.com/office/officeart/2005/8/layout/orgChart1"/>
    <dgm:cxn modelId="{5B344084-5040-4418-B010-875AC93B24EA}" type="presParOf" srcId="{4A95081D-8FBE-4528-A036-AE9D79299C87}" destId="{9FDED07A-EB21-4617-A799-76D2AFF30758}" srcOrd="1" destOrd="0" presId="urn:microsoft.com/office/officeart/2005/8/layout/orgChart1"/>
    <dgm:cxn modelId="{87BC6777-83A1-4302-BD4D-ECE39772B2AE}" type="presParOf" srcId="{4A95081D-8FBE-4528-A036-AE9D79299C87}" destId="{3E26556B-B570-425F-AFBE-D064202ACEF6}" srcOrd="2" destOrd="0" presId="urn:microsoft.com/office/officeart/2005/8/layout/orgChart1"/>
    <dgm:cxn modelId="{73EB5307-B5BD-41FE-8B82-00968EDA888B}" type="presParOf" srcId="{CCEBDD8E-03E3-4ABE-860E-B9D3DC48A602}" destId="{6AB753A5-0C51-4010-8312-C61030BF31E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347437"/>
      </p:ext>
    </p:extLst>
  </p:cSld>
  <p:clrMapOvr>
    <a:masterClrMapping/>
  </p:clrMapOvr>
  <p:transition advTm="108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17904"/>
      </p:ext>
    </p:extLst>
  </p:cSld>
  <p:clrMapOvr>
    <a:masterClrMapping/>
  </p:clrMapOvr>
  <p:transition advTm="108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77105769"/>
      </p:ext>
    </p:extLst>
  </p:cSld>
  <p:clrMapOvr>
    <a:masterClrMapping/>
  </p:clrMapOvr>
  <p:transition advTm="108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546365"/>
      </p:ext>
    </p:extLst>
  </p:cSld>
  <p:clrMapOvr>
    <a:masterClrMapping/>
  </p:clrMapOvr>
  <p:transition advTm="108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179968"/>
      </p:ext>
    </p:extLst>
  </p:cSld>
  <p:clrMapOvr>
    <a:masterClrMapping/>
  </p:clrMapOvr>
  <p:transition advTm="108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853107"/>
      </p:ext>
    </p:extLst>
  </p:cSld>
  <p:clrMapOvr>
    <a:masterClrMapping/>
  </p:clrMapOvr>
  <p:transition advTm="108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5238258"/>
      </p:ext>
    </p:extLst>
  </p:cSld>
  <p:clrMapOvr>
    <a:masterClrMapping/>
  </p:clrMapOvr>
  <p:transition advTm="108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65258015"/>
      </p:ext>
    </p:extLst>
  </p:cSld>
  <p:clrMapOvr>
    <a:masterClrMapping/>
  </p:clrMapOvr>
  <p:transition advTm="108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30248585"/>
      </p:ext>
    </p:extLst>
  </p:cSld>
  <p:clrMapOvr>
    <a:masterClrMapping/>
  </p:clrMapOvr>
  <p:transition advTm="108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85214"/>
      </p:ext>
    </p:extLst>
  </p:cSld>
  <p:clrMapOvr>
    <a:masterClrMapping/>
  </p:clrMapOvr>
  <p:transition advTm="108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234734"/>
      </p:ext>
    </p:extLst>
  </p:cSld>
  <p:clrMapOvr>
    <a:masterClrMapping/>
  </p:clrMapOvr>
  <p:transition advTm="108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</p:spTree>
    <p:extLst>
      <p:ext uri="{BB962C8B-B14F-4D97-AF65-F5344CB8AC3E}">
        <p14:creationId xmlns:p14="http://schemas.microsoft.com/office/powerpoint/2010/main" val="239335180"/>
      </p:ext>
    </p:extLst>
  </p:cSld>
  <p:clrMapOvr>
    <a:masterClrMapping/>
  </p:clrMapOvr>
  <p:transition advTm="108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2053" name="Rectangle 3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sp>
          <p:nvSpPr>
            <p:cNvPr id="2054" name="Rectangle 4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sp>
          <p:nvSpPr>
            <p:cNvPr id="2055" name="Rectangle 5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sp>
          <p:nvSpPr>
            <p:cNvPr id="2056" name="Rectangle 6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sp>
          <p:nvSpPr>
            <p:cNvPr id="2057" name="Rectangle 7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sp>
          <p:nvSpPr>
            <p:cNvPr id="2058" name="Rectangle 8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2075" tIns="46038" rIns="92075" bIns="46038" anchor="ctr"/>
            <a:lstStyle>
              <a:lvl1pPr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lang="ru-RU" sz="2400" b="0" smtClean="0"/>
            </a:p>
          </p:txBody>
        </p:sp>
        <p:grpSp>
          <p:nvGrpSpPr>
            <p:cNvPr id="2059" name="Group 9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2069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defRPr/>
                </a:pPr>
                <a:endParaRPr lang="ru-RU" smtClean="0"/>
              </a:p>
            </p:txBody>
          </p:sp>
          <p:sp>
            <p:nvSpPr>
              <p:cNvPr id="41995" name="Oval 11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</p:grpSp>
        <p:grpSp>
          <p:nvGrpSpPr>
            <p:cNvPr id="2060" name="Group 12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2067" name="Rectangle 13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defRPr/>
                </a:pPr>
                <a:endParaRPr lang="ru-RU" smtClean="0"/>
              </a:p>
            </p:txBody>
          </p:sp>
          <p:sp>
            <p:nvSpPr>
              <p:cNvPr id="41998" name="Oval 14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</p:grpSp>
        <p:grpSp>
          <p:nvGrpSpPr>
            <p:cNvPr id="2061" name="Group 15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2065" name="Rectangle 16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defRPr/>
                </a:pPr>
                <a:endParaRPr lang="ru-RU" smtClean="0"/>
              </a:p>
            </p:txBody>
          </p:sp>
          <p:sp>
            <p:nvSpPr>
              <p:cNvPr id="42001" name="Oval 17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</p:grpSp>
        <p:grpSp>
          <p:nvGrpSpPr>
            <p:cNvPr id="2062" name="Group 18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2063" name="Rectangle 19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defRPr/>
                </a:pPr>
                <a:endParaRPr lang="ru-RU" smtClean="0"/>
              </a:p>
            </p:txBody>
          </p:sp>
          <p:sp>
            <p:nvSpPr>
              <p:cNvPr id="42004" name="Oval 20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</p:grpSp>
      </p:grpSp>
      <p:sp>
        <p:nvSpPr>
          <p:cNvPr id="42005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200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ransition advTm="108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5" grpId="0"/>
      <p:bldP spid="42006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0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hyperlink" Target="http://si-sv.com/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3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2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16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19.pn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13.pn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0663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703388" y="3200400"/>
            <a:ext cx="6754812" cy="1981200"/>
          </a:xfrm>
        </p:spPr>
        <p:txBody>
          <a:bodyPr/>
          <a:lstStyle/>
          <a:p>
            <a:pPr eaLnBrk="1" hangingPunct="1">
              <a:defRPr/>
            </a:pPr>
            <a:r>
              <a:rPr lang="ru-RU" sz="6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Партизанское движение в Отечественной войне 1812 года.</a:t>
            </a:r>
          </a:p>
        </p:txBody>
      </p:sp>
      <p:sp>
        <p:nvSpPr>
          <p:cNvPr id="3076" name="Text Box 24"/>
          <p:cNvSpPr txBox="1">
            <a:spLocks noChangeArrowheads="1"/>
          </p:cNvSpPr>
          <p:nvPr/>
        </p:nvSpPr>
        <p:spPr bwMode="auto">
          <a:xfrm>
            <a:off x="6019800" y="106363"/>
            <a:ext cx="24384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…О, мой милый друг! С тобой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Не хочу высоких  званий,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И мечты завоеваний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Не тревожат мой покой!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Но коль враг ожесточенный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Нам дерзнет противустать,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Первый долг мой, долг священый – </a:t>
            </a:r>
          </a:p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Вновь за родину восстать…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000" b="0" i="1">
                <a:latin typeface="Times New Roman" pitchFamily="18" charset="0"/>
              </a:rPr>
              <a:t>                         Д.Давыдов, поэт,   партизан, военный. </a:t>
            </a:r>
          </a:p>
        </p:txBody>
      </p:sp>
      <p:pic>
        <p:nvPicPr>
          <p:cNvPr id="3077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06363"/>
            <a:ext cx="3344862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82000" y="6497638"/>
            <a:ext cx="671513" cy="230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900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si-sv.com</a:t>
            </a:r>
            <a:endParaRPr lang="ru-RU" sz="9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4750"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7"/>
          <p:cNvSpPr>
            <a:spLocks noGrp="1" noChangeArrowheads="1"/>
          </p:cNvSpPr>
          <p:nvPr>
            <p:ph type="title"/>
          </p:nvPr>
        </p:nvSpPr>
        <p:spPr>
          <a:xfrm>
            <a:off x="1028700" y="314325"/>
            <a:ext cx="7772400" cy="11430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Отечественной войны </a:t>
            </a:r>
            <a:b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1812 года</a:t>
            </a:r>
          </a:p>
        </p:txBody>
      </p:sp>
      <p:sp>
        <p:nvSpPr>
          <p:cNvPr id="4100" name="Rectangle 8"/>
          <p:cNvSpPr>
            <a:spLocks noGrp="1" noChangeArrowheads="1"/>
          </p:cNvSpPr>
          <p:nvPr>
            <p:ph idx="1"/>
          </p:nvPr>
        </p:nvSpPr>
        <p:spPr>
          <a:xfrm>
            <a:off x="1219200" y="1752600"/>
            <a:ext cx="7772400" cy="4495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Причиной войны 1812 года стал разрыв франко-русских отношений из-за несоблюдения Тильзитского договора, отказа России участвовать в «континентальной блокаде», конфликта </a:t>
            </a:r>
          </a:p>
          <a:p>
            <a:pPr eaLnBrk="1" hangingPunct="1">
              <a:buFontTx/>
              <a:buNone/>
            </a:pPr>
            <a:r>
              <a:rPr lang="ru-RU" altLang="ru-RU" b="1" smtClean="0"/>
              <a:t>в польском </a:t>
            </a:r>
          </a:p>
          <a:p>
            <a:pPr eaLnBrk="1" hangingPunct="1">
              <a:buFontTx/>
              <a:buNone/>
            </a:pPr>
            <a:r>
              <a:rPr lang="ru-RU" altLang="ru-RU" b="1" smtClean="0"/>
              <a:t>и германском </a:t>
            </a:r>
          </a:p>
          <a:p>
            <a:pPr eaLnBrk="1" hangingPunct="1">
              <a:buFontTx/>
              <a:buNone/>
            </a:pPr>
            <a:r>
              <a:rPr lang="ru-RU" altLang="ru-RU" b="1" smtClean="0"/>
              <a:t>княжествах </a:t>
            </a:r>
          </a:p>
        </p:txBody>
      </p:sp>
      <p:pic>
        <p:nvPicPr>
          <p:cNvPr id="4101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0" y="3703638"/>
            <a:ext cx="2597150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730625"/>
            <a:ext cx="2371725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109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085850" y="195263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войны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66850" y="1193800"/>
            <a:ext cx="7010400" cy="5410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В ночь на 12 июня 1812 года войска Наполеона вторглись в пределы России. «Армия двунадесяти языков» Наполеона насчитывала около 600 тысяч солдат, русская армия уступала ей в численности и была разделена на 3 части</a:t>
            </a:r>
            <a:r>
              <a:rPr lang="ru-RU" altLang="ru-RU" smtClean="0"/>
              <a:t>.</a:t>
            </a:r>
          </a:p>
        </p:txBody>
      </p:sp>
      <p:pic>
        <p:nvPicPr>
          <p:cNvPr id="5125" name="Picture 4" descr="1812-7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114800"/>
            <a:ext cx="38100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298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90563" y="501650"/>
            <a:ext cx="8264525" cy="8382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Зарождение партизанского движения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400" dirty="0" smtClean="0">
                <a:solidFill>
                  <a:srgbClr val="CC3300"/>
                </a:solidFill>
                <a:latin typeface="Monotype Corsiva" panose="03010101010201010101" pitchFamily="66" charset="0"/>
              </a:rPr>
              <a:t>Россия! Встань и возвышайся! А.С. Пушкин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2625" y="1546225"/>
            <a:ext cx="8229600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С первого же дня вступления на русскую землю армия Наполеона стала грабить и разорять крестьянские хозяйства. Мирные жители превращались в смелых воинов</a:t>
            </a:r>
            <a:r>
              <a:rPr lang="ru-RU" altLang="ru-RU" smtClean="0"/>
              <a:t>. </a:t>
            </a:r>
          </a:p>
        </p:txBody>
      </p:sp>
      <p:pic>
        <p:nvPicPr>
          <p:cNvPr id="6149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516313"/>
            <a:ext cx="48768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4968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5300" y="0"/>
            <a:ext cx="7543800" cy="40687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smtClean="0">
              <a:latin typeface="Arial" charset="0"/>
            </a:endParaRPr>
          </a:p>
          <a:p>
            <a:pPr algn="r" eaLnBrk="1" hangingPunct="1">
              <a:buFontTx/>
              <a:buNone/>
            </a:pPr>
            <a:r>
              <a:rPr lang="ru-RU" altLang="ru-RU" b="1" smtClean="0"/>
              <a:t>С каждым днем движение развивалось, принимая все более активные формы и становясь грозной силой. Справедливый и оборонительный характер войны вызвал активное участие широких народных масс. </a:t>
            </a:r>
          </a:p>
        </p:txBody>
      </p:sp>
      <p:pic>
        <p:nvPicPr>
          <p:cNvPr id="7172" name="Picture 6" descr="davidov03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276600"/>
            <a:ext cx="5181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9203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35"/>
          <p:cNvSpPr>
            <a:spLocks noGrp="1" noChangeArrowheads="1"/>
          </p:cNvSpPr>
          <p:nvPr>
            <p:ph type="title"/>
          </p:nvPr>
        </p:nvSpPr>
        <p:spPr>
          <a:xfrm>
            <a:off x="1082675" y="609600"/>
            <a:ext cx="7772400" cy="13716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войне 1812 года были крестьянские и армейские партизанские отряды</a:t>
            </a:r>
          </a:p>
        </p:txBody>
      </p:sp>
      <p:graphicFrame>
        <p:nvGraphicFramePr>
          <p:cNvPr id="2" name="Схема 1"/>
          <p:cNvGraphicFramePr/>
          <p:nvPr/>
        </p:nvGraphicFramePr>
        <p:xfrm>
          <a:off x="1338263" y="1981200"/>
          <a:ext cx="7772400" cy="266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5" name="Picture 44" descr="kurin_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950" y="4738688"/>
            <a:ext cx="1071563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6" name="Rectangle 45"/>
          <p:cNvSpPr>
            <a:spLocks noChangeArrowheads="1"/>
          </p:cNvSpPr>
          <p:nvPr/>
        </p:nvSpPr>
        <p:spPr bwMode="auto">
          <a:xfrm>
            <a:off x="1338263" y="6262688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Василиса Кожина</a:t>
            </a:r>
          </a:p>
        </p:txBody>
      </p:sp>
      <p:sp>
        <p:nvSpPr>
          <p:cNvPr id="1037" name="Rectangle 46"/>
          <p:cNvSpPr>
            <a:spLocks noChangeArrowheads="1"/>
          </p:cNvSpPr>
          <p:nvPr/>
        </p:nvSpPr>
        <p:spPr bwMode="auto">
          <a:xfrm>
            <a:off x="3155950" y="6354763"/>
            <a:ext cx="21780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Герасим Курин</a:t>
            </a:r>
            <a:endParaRPr lang="ru-RU" altLang="ru-RU" sz="1200" b="0">
              <a:latin typeface="Times New Roman" pitchFamily="18" charset="0"/>
            </a:endParaRPr>
          </a:p>
        </p:txBody>
      </p:sp>
      <p:pic>
        <p:nvPicPr>
          <p:cNvPr id="1038" name="Picture 42" descr="kozhina_va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4724400"/>
            <a:ext cx="1417637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47" descr="250px-Denisdavydov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648200"/>
            <a:ext cx="1470025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4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75" y="4737100"/>
            <a:ext cx="1352550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1" name="Text Box 49"/>
          <p:cNvSpPr txBox="1">
            <a:spLocks noChangeArrowheads="1"/>
          </p:cNvSpPr>
          <p:nvPr/>
        </p:nvSpPr>
        <p:spPr bwMode="auto">
          <a:xfrm>
            <a:off x="7532688" y="6362700"/>
            <a:ext cx="1066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Д. Давыдов</a:t>
            </a:r>
          </a:p>
        </p:txBody>
      </p:sp>
      <p:sp>
        <p:nvSpPr>
          <p:cNvPr id="1042" name="Text Box 50"/>
          <p:cNvSpPr txBox="1">
            <a:spLocks noChangeArrowheads="1"/>
          </p:cNvSpPr>
          <p:nvPr/>
        </p:nvSpPr>
        <p:spPr bwMode="auto">
          <a:xfrm>
            <a:off x="5749925" y="6362700"/>
            <a:ext cx="1219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А. Фигнер</a:t>
            </a:r>
          </a:p>
        </p:txBody>
      </p:sp>
    </p:spTree>
  </p:cSld>
  <p:clrMapOvr>
    <a:masterClrMapping/>
  </p:clrMapOvr>
  <p:transition advTm="108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746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Крестьянские партизанские отряды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160463"/>
            <a:ext cx="8229600" cy="4876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/>
              <a:t>                                                 </a:t>
            </a:r>
            <a:r>
              <a:rPr lang="ru-RU" altLang="ru-RU" b="1" dirty="0" smtClean="0"/>
              <a:t>В августе 1812 года в </a:t>
            </a:r>
          </a:p>
          <a:p>
            <a:pPr eaLnBrk="1" hangingPunct="1">
              <a:buFontTx/>
              <a:buNone/>
            </a:pPr>
            <a:r>
              <a:rPr lang="ru-RU" altLang="ru-RU" b="1" dirty="0" smtClean="0"/>
              <a:t>                                              Смоленской губернии был </a:t>
            </a:r>
          </a:p>
          <a:p>
            <a:pPr eaLnBrk="1" hangingPunct="1">
              <a:buFontTx/>
              <a:buNone/>
            </a:pPr>
            <a:r>
              <a:rPr lang="ru-RU" altLang="ru-RU" b="1" dirty="0" smtClean="0"/>
              <a:t>                                              создан ряд партизанских </a:t>
            </a:r>
          </a:p>
          <a:p>
            <a:pPr eaLnBrk="1" hangingPunct="1">
              <a:buFontTx/>
              <a:buNone/>
            </a:pPr>
            <a:r>
              <a:rPr lang="ru-RU" altLang="ru-RU" b="1" dirty="0" smtClean="0"/>
              <a:t>                                                 отрядов. Руководители </a:t>
            </a:r>
          </a:p>
          <a:p>
            <a:pPr eaLnBrk="1" hangingPunct="1">
              <a:buFontTx/>
              <a:buNone/>
            </a:pPr>
            <a:r>
              <a:rPr lang="ru-RU" altLang="ru-RU" b="1" dirty="0" smtClean="0"/>
              <a:t>                                                     </a:t>
            </a:r>
            <a:r>
              <a:rPr lang="ru-RU" altLang="ru-RU" b="1" dirty="0" err="1" smtClean="0"/>
              <a:t>сычевских</a:t>
            </a:r>
            <a:r>
              <a:rPr lang="ru-RU" altLang="ru-RU" b="1" dirty="0" smtClean="0"/>
              <a:t> партизан</a:t>
            </a:r>
          </a:p>
          <a:p>
            <a:pPr algn="l" eaLnBrk="1" hangingPunct="1">
              <a:buFontTx/>
              <a:buNone/>
            </a:pPr>
            <a:r>
              <a:rPr lang="ru-RU" altLang="ru-RU" b="1" dirty="0" smtClean="0"/>
              <a:t>                                           </a:t>
            </a:r>
            <a:r>
              <a:rPr lang="ru-RU" altLang="ru-RU" b="1" dirty="0" err="1" smtClean="0"/>
              <a:t>Богоуславской</a:t>
            </a:r>
            <a:r>
              <a:rPr lang="ru-RU" altLang="ru-RU" b="1" dirty="0" smtClean="0"/>
              <a:t> и Емельянов       установили в </a:t>
            </a:r>
            <a:r>
              <a:rPr lang="ru-RU" altLang="ru-RU" b="1" dirty="0" err="1" smtClean="0"/>
              <a:t>в</a:t>
            </a:r>
            <a:r>
              <a:rPr lang="ru-RU" altLang="ru-RU" b="1" dirty="0" smtClean="0"/>
              <a:t> отрядах должный порядок и дисциплину.   Их партизаны за 2 недели уничтожили 572 и взяли в плен 325 </a:t>
            </a:r>
            <a:r>
              <a:rPr lang="ru-RU" altLang="ru-RU" b="1" dirty="0" smtClean="0"/>
              <a:t>солдат</a:t>
            </a:r>
            <a:r>
              <a:rPr lang="ru-RU" altLang="ru-RU" dirty="0" smtClean="0"/>
              <a:t>.</a:t>
            </a:r>
            <a:endParaRPr lang="ru-RU" altLang="ru-RU" dirty="0" smtClean="0"/>
          </a:p>
        </p:txBody>
      </p:sp>
      <p:pic>
        <p:nvPicPr>
          <p:cNvPr id="8197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60463"/>
            <a:ext cx="3505200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1468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542925"/>
            <a:ext cx="7772400" cy="18288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latin typeface="+mn-lt"/>
              </a:rPr>
              <a:t>Жители </a:t>
            </a:r>
            <a:r>
              <a:rPr lang="ru-RU" sz="2800" b="1" dirty="0" err="1" smtClean="0">
                <a:latin typeface="+mn-lt"/>
              </a:rPr>
              <a:t>Рославльского</a:t>
            </a:r>
            <a:r>
              <a:rPr lang="ru-RU" sz="2800" b="1" dirty="0" smtClean="0">
                <a:latin typeface="+mn-lt"/>
              </a:rPr>
              <a:t> уезда создали несколько конных и пеших партизанских отрядов. Они не только защищали свой уезд но и оказывали помощь соседним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90800"/>
            <a:ext cx="8229600" cy="4038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.</a:t>
            </a:r>
          </a:p>
        </p:txBody>
      </p:sp>
      <p:pic>
        <p:nvPicPr>
          <p:cNvPr id="9221" name="Picture 4" descr="280px-Adolphe_Yvon_(1817-1893)_-_Marshall_Ney_at_retreat_in_Russ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200400"/>
            <a:ext cx="46767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6595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1900" y="76200"/>
            <a:ext cx="7772400" cy="4724400"/>
          </a:xfrm>
        </p:spPr>
        <p:txBody>
          <a:bodyPr/>
          <a:lstStyle/>
          <a:p>
            <a:pPr algn="l" eaLnBrk="1" hangingPunct="1">
              <a:buFontTx/>
              <a:buNone/>
              <a:defRPr/>
            </a:pPr>
            <a:endParaRPr lang="ru-RU" dirty="0" smtClean="0"/>
          </a:p>
          <a:p>
            <a:pPr algn="l" eaLnBrk="1" hangingPunct="1">
              <a:buFontTx/>
              <a:buNone/>
              <a:defRPr/>
            </a:pPr>
            <a:endParaRPr lang="ru-RU" dirty="0" smtClean="0"/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Одним из самых выдающихся партизан был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Герасим Курин </a:t>
            </a:r>
            <a:r>
              <a:rPr lang="ru-RU" b="1" dirty="0" smtClean="0"/>
              <a:t>–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крестьянин одного из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подмосковных сел. В его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 отряде было 5300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пеших и 500 конных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воинов.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10244" name="Picture 4" descr="kurin_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057400"/>
            <a:ext cx="2889250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8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-1027113"/>
            <a:ext cx="7772400" cy="476091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ru-RU" dirty="0" smtClean="0"/>
          </a:p>
          <a:p>
            <a:pPr eaLnBrk="1" hangingPunct="1">
              <a:buFontTx/>
              <a:buNone/>
              <a:defRPr/>
            </a:pPr>
            <a:endParaRPr lang="ru-RU" dirty="0" smtClean="0"/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Среди активных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организаторов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крестьянских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партизанских отрядов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 были имена крестьянок.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Прославилась в народе</a:t>
            </a:r>
          </a:p>
          <a:p>
            <a:pPr algn="l" eaLnBrk="1" hangingPunct="1">
              <a:buFontTx/>
              <a:buNone/>
              <a:defRPr/>
            </a:pPr>
            <a:endParaRPr lang="ru-RU" b="1" dirty="0" smtClean="0"/>
          </a:p>
          <a:p>
            <a:pPr algn="l" eaLnBrk="1" hangingPunct="1">
              <a:buFontTx/>
              <a:buNone/>
              <a:defRPr/>
            </a:pPr>
            <a:r>
              <a:rPr lang="ru-RU" b="1" dirty="0"/>
              <a:t> </a:t>
            </a:r>
            <a:r>
              <a:rPr lang="ru-RU" b="1" dirty="0" smtClean="0"/>
              <a:t>                                           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Василиса Кожина </a:t>
            </a:r>
            <a:r>
              <a:rPr lang="ru-RU" b="1" dirty="0" smtClean="0"/>
              <a:t>–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                                           жена старосты одной 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                                                           из деревень</a:t>
            </a:r>
          </a:p>
          <a:p>
            <a:pPr algn="l" eaLnBrk="1" hangingPunct="1">
              <a:buFontTx/>
              <a:buNone/>
              <a:defRPr/>
            </a:pPr>
            <a:r>
              <a:rPr lang="ru-RU" b="1" dirty="0" smtClean="0"/>
              <a:t>                                           Смоленской губернии.</a:t>
            </a:r>
          </a:p>
        </p:txBody>
      </p:sp>
      <p:pic>
        <p:nvPicPr>
          <p:cNvPr id="11268" name="Picture 4" descr="kozhina_v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52400"/>
            <a:ext cx="2881313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586163"/>
            <a:ext cx="24384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953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123950" y="466725"/>
            <a:ext cx="7772400" cy="1066800"/>
          </a:xfrm>
        </p:spPr>
        <p:txBody>
          <a:bodyPr/>
          <a:lstStyle/>
          <a:p>
            <a:pPr eaLnBrk="1" hangingPunct="1"/>
            <a:r>
              <a:rPr lang="ru-RU" altLang="ru-RU" sz="4400" b="1" smtClean="0">
                <a:solidFill>
                  <a:srgbClr val="FF0000"/>
                </a:solidFill>
              </a:rPr>
              <a:t>Армейские партизанские отряды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5350" y="1524000"/>
            <a:ext cx="8229600" cy="3276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Наряду  с  образованием  крупных  крестьянских  партизанских  отрядов  и  их  деятельностью,  большую  роль  в  войне  сыграли  армейские  партизанские  отряды.</a:t>
            </a:r>
          </a:p>
        </p:txBody>
      </p:sp>
      <p:pic>
        <p:nvPicPr>
          <p:cNvPr id="12293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3448050"/>
            <a:ext cx="5067300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953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"/>
            <a:ext cx="8229600" cy="52117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/>
              <a:t>Армейские партизанские отряды создавались  преимущественно из казачьих войск и были  неодинаковыми по своей  численности:  от 50 до 500 человек. </a:t>
            </a:r>
            <a:br>
              <a:rPr lang="ru-RU" altLang="ru-RU" sz="2800" b="1" smtClean="0"/>
            </a:br>
            <a:endParaRPr lang="ru-RU" altLang="ru-RU" sz="2800" b="1" smtClean="0"/>
          </a:p>
        </p:txBody>
      </p:sp>
      <p:pic>
        <p:nvPicPr>
          <p:cNvPr id="13316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09800"/>
            <a:ext cx="6400800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6765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0"/>
            <a:ext cx="8001000" cy="6400800"/>
          </a:xfrm>
        </p:spPr>
        <p:txBody>
          <a:bodyPr/>
          <a:lstStyle/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Настоящей грозой для 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французов был отряд 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поэта-подполковника 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Дениса Давыдова. 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Страстное желание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 принести пользу в борьбе </a:t>
            </a:r>
          </a:p>
          <a:p>
            <a:pPr indent="20638" algn="l" eaLnBrk="1" hangingPunct="1">
              <a:buFontTx/>
              <a:buNone/>
              <a:defRPr/>
            </a:pPr>
            <a:r>
              <a:rPr lang="ru-RU" b="1" dirty="0" smtClean="0"/>
              <a:t>с захватчиками побудило его «просить себе </a:t>
            </a:r>
          </a:p>
          <a:p>
            <a:pPr indent="20638" algn="r" eaLnBrk="1" hangingPunct="1">
              <a:buFontTx/>
              <a:buNone/>
              <a:defRPr/>
            </a:pPr>
            <a:r>
              <a:rPr lang="ru-RU" b="1" dirty="0" smtClean="0"/>
              <a:t>отдельный отряд». </a:t>
            </a:r>
          </a:p>
          <a:p>
            <a:pPr indent="20638" algn="r" eaLnBrk="1" hangingPunct="1">
              <a:buFontTx/>
              <a:buNone/>
              <a:defRPr/>
            </a:pPr>
            <a:r>
              <a:rPr lang="ru-RU" b="1" dirty="0" smtClean="0"/>
              <a:t>Получив в распоряжение </a:t>
            </a:r>
          </a:p>
          <a:p>
            <a:pPr indent="20638" algn="r" eaLnBrk="1" hangingPunct="1">
              <a:buFontTx/>
              <a:buNone/>
              <a:defRPr/>
            </a:pPr>
            <a:r>
              <a:rPr lang="ru-RU" b="1" dirty="0" smtClean="0"/>
              <a:t>отряд он начал смелые </a:t>
            </a:r>
          </a:p>
          <a:p>
            <a:pPr indent="20638" algn="r" eaLnBrk="1" hangingPunct="1">
              <a:buFontTx/>
              <a:buNone/>
              <a:defRPr/>
            </a:pPr>
            <a:r>
              <a:rPr lang="ru-RU" b="1" dirty="0" smtClean="0"/>
              <a:t>рейды по тылам противника</a:t>
            </a:r>
            <a:r>
              <a:rPr lang="ru-RU" dirty="0" smtClean="0"/>
              <a:t>.</a:t>
            </a:r>
          </a:p>
        </p:txBody>
      </p:sp>
      <p:pic>
        <p:nvPicPr>
          <p:cNvPr id="14340" name="Picture 4" descr="250px-Denisdavydo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79400"/>
            <a:ext cx="27590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114800"/>
            <a:ext cx="177641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343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44926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Осенью  1812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г.партизанские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отряды  сплошным подвижным  кольцом  окружили французскую армию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5365" name="Picture 4" descr="маневр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752600"/>
            <a:ext cx="7010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8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0"/>
            <a:ext cx="7162800" cy="3962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От Гжатска до Можайска оперировал отряд генерала И.С.Дорохова.Капитан А.С.Фигнер со своим летучим отрядом нападал на французов по дороге от Можайска до Москвы.</a:t>
            </a:r>
          </a:p>
        </p:txBody>
      </p:sp>
      <p:pic>
        <p:nvPicPr>
          <p:cNvPr id="16388" name="Picture 4" descr="250px-Dorohov18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609850"/>
            <a:ext cx="3548062" cy="407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614613"/>
            <a:ext cx="3406775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344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75038" y="0"/>
            <a:ext cx="5632450" cy="37195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b="1" smtClean="0"/>
              <a:t>В  районе Можайска и южнее действовал отряд полковника И.М.Вадбольского. Между  Боровском  и  Москвой  дороги контролировались отрядом капитана А.Н.Сеславина. На Серпуховскую  дорогу был выслан полковник Н.Д.Кудашив. </a:t>
            </a:r>
          </a:p>
        </p:txBody>
      </p:sp>
      <p:pic>
        <p:nvPicPr>
          <p:cNvPr id="17412" name="Picture 5" descr="book418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3533775"/>
            <a:ext cx="6230937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0"/>
            <a:ext cx="2473325" cy="324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2515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228600"/>
            <a:ext cx="6629400" cy="4373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Партизанские отряды действовали в сложных  условиях. На первых порах встречалось  много  трудностей. Нередко гусарам  приходилось  переодеваться  в  мужицкие  кафтаны  и  отращивать  бороды.</a:t>
            </a:r>
          </a:p>
        </p:txBody>
      </p:sp>
      <p:pic>
        <p:nvPicPr>
          <p:cNvPr id="18436" name="Picture 4" descr="250px-Odwrot_spod_Moskw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243263"/>
            <a:ext cx="4800600" cy="348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2531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0"/>
            <a:ext cx="8229600" cy="5135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Действия партизан были внезапны и стремительны. Неожиданно налететь и быстро скрыться стало основным правилом партизан. Отряды нападали на отдельные команды, на фуражиров, транспорты, отбирали оружие, брали пленных. </a:t>
            </a:r>
          </a:p>
        </p:txBody>
      </p:sp>
      <p:pic>
        <p:nvPicPr>
          <p:cNvPr id="19460" name="Picture 4" descr="300px-Retreat_of_Napoleon_Army_from_Moscow_18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352800"/>
            <a:ext cx="43561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6422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457200"/>
            <a:ext cx="7162800" cy="5668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endParaRPr lang="ru-RU" altLang="ru-RU" smtClean="0"/>
          </a:p>
          <a:p>
            <a:pPr eaLnBrk="1" hangingPunct="1">
              <a:buFontTx/>
              <a:buNone/>
            </a:pPr>
            <a:r>
              <a:rPr lang="ru-RU" altLang="ru-RU" b="1" smtClean="0"/>
              <a:t>Война угрожала самому существованию России как независимого и суверенного государства. Именно поэтому война всколыхнула широкие слои общества</a:t>
            </a:r>
            <a:r>
              <a:rPr lang="ru-RU" altLang="ru-RU" smtClean="0"/>
              <a:t>. </a:t>
            </a:r>
          </a:p>
        </p:txBody>
      </p:sp>
      <p:pic>
        <p:nvPicPr>
          <p:cNvPr id="20484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4800"/>
            <a:ext cx="5483225" cy="397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844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7938" y="185738"/>
            <a:ext cx="7885112" cy="6248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b="1" smtClean="0"/>
              <a:t>Основную тяжесть борьбы вынесли трудовые массы, и в первую очередь русское крестьянство. Не  случайно эта война  получила  название  Отечественной.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b="1" smtClean="0"/>
              <a:t>В 1812 году русский народ проявил свойственные ему стойкость, выдержку, самоотверженность и героизм!</a:t>
            </a:r>
          </a:p>
        </p:txBody>
      </p:sp>
      <p:pic>
        <p:nvPicPr>
          <p:cNvPr id="21508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657600"/>
            <a:ext cx="4440238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6688">
    <p:wheel spokes="3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Certificate">
  <a:themeElements>
    <a:clrScheme name="Certificate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33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ADCA"/>
      </a:accent5>
      <a:accent6>
        <a:srgbClr val="2D2DB9"/>
      </a:accent6>
      <a:hlink>
        <a:srgbClr val="FFCC00"/>
      </a:hlink>
      <a:folHlink>
        <a:srgbClr val="B2B2B2"/>
      </a:folHlink>
    </a:clrScheme>
    <a:fontScheme name="Certificate">
      <a:majorFont>
        <a:latin typeface="Arial Narrow"/>
        <a:ea typeface=""/>
        <a:cs typeface=""/>
      </a:majorFont>
      <a:minorFont>
        <a:latin typeface="Monotype Corsiv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ertificate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Certificate</Template>
  <TotalTime>644</TotalTime>
  <Words>611</Words>
  <Application>Microsoft Office PowerPoint</Application>
  <PresentationFormat>Экран (4:3)</PresentationFormat>
  <Paragraphs>95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Times New Roman</vt:lpstr>
      <vt:lpstr>Arial</vt:lpstr>
      <vt:lpstr>Arial Narrow</vt:lpstr>
      <vt:lpstr>Monotype Corsiva</vt:lpstr>
      <vt:lpstr>Calibri</vt:lpstr>
      <vt:lpstr>Certificate</vt:lpstr>
      <vt:lpstr>Партизанское движение в Отечественной войне 1812 года.</vt:lpstr>
      <vt:lpstr>Причины Отечественной войны  1812 года</vt:lpstr>
      <vt:lpstr>Начало войны</vt:lpstr>
      <vt:lpstr>Зарождение партизанского движения Россия! Встань и возвышайся! А.С. Пушкин</vt:lpstr>
      <vt:lpstr>Презентация PowerPoint</vt:lpstr>
      <vt:lpstr>В войне 1812 года были крестьянские и армейские партизанские отряды</vt:lpstr>
      <vt:lpstr>Крестьянские партизанские отряды</vt:lpstr>
      <vt:lpstr>Жители Рославльского уезда создали несколько конных и пеших партизанских отрядов. Они не только защищали свой уезд но и оказывали помощь соседним</vt:lpstr>
      <vt:lpstr>Презентация PowerPoint</vt:lpstr>
      <vt:lpstr>Презентация PowerPoint</vt:lpstr>
      <vt:lpstr>Армейские партизанские отряды</vt:lpstr>
      <vt:lpstr>Презентация PowerPoint</vt:lpstr>
      <vt:lpstr>Презентация PowerPoint</vt:lpstr>
      <vt:lpstr>Осенью  1812 г.партизанские  отряды  сплошным подвижным  кольцом  окружили французскую армию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Настя</dc:creator>
  <cp:lastModifiedBy>Сергей</cp:lastModifiedBy>
  <cp:revision>26</cp:revision>
  <cp:lastPrinted>1601-01-01T00:00:00Z</cp:lastPrinted>
  <dcterms:created xsi:type="dcterms:W3CDTF">1601-01-01T00:00:00Z</dcterms:created>
  <dcterms:modified xsi:type="dcterms:W3CDTF">2013-12-18T05:23:59Z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