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" y="205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E960FBBE-C85E-4191-9A6B-6F5FA8B6958C}" type="datetimeFigureOut">
              <a:rPr lang="ru-RU" smtClean="0"/>
              <a:t>14.12.2013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8EC3A63-9AC9-4838-889C-DC2B1779248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nterpretive.ru/dictionary/375/word/vserosiiskii-ryno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nterpretive.ru/dictionary/402/word/perepisi-naselenij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Внутренняя политика Петра </a:t>
            </a:r>
            <a:r>
              <a:rPr lang="en-US" dirty="0"/>
              <a:t>I</a:t>
            </a:r>
          </a:p>
        </p:txBody>
      </p:sp>
      <p:pic>
        <p:nvPicPr>
          <p:cNvPr id="1026" name="Picture 2" descr="C:\Users\Admin\Desktop\for_rectangle146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17032"/>
            <a:ext cx="2649984" cy="172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6417521"/>
            <a:ext cx="5616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>
                    <a:lumMod val="50000"/>
                  </a:schemeClr>
                </a:solidFill>
              </a:rPr>
              <a:t>Алёна </a:t>
            </a:r>
            <a:r>
              <a:rPr lang="ru-RU" sz="1400" b="1" dirty="0" err="1" smtClean="0">
                <a:solidFill>
                  <a:schemeClr val="bg1">
                    <a:lumMod val="50000"/>
                  </a:schemeClr>
                </a:solidFill>
              </a:rPr>
              <a:t>Гавинова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</a:rPr>
              <a:t>, факультет Истории и права, 2 курс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6296" y="6456402"/>
            <a:ext cx="18199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  <a:hlinkClick r:id="rId3"/>
              </a:rPr>
              <a:t>si-sv.com</a:t>
            </a:r>
            <a:endParaRPr lang="ru-RU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136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2348880"/>
            <a:ext cx="6296744" cy="3137521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Внутренняя политика Петра I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 характеризуется активными преобразованиями.</a:t>
            </a:r>
          </a:p>
        </p:txBody>
      </p:sp>
    </p:spTree>
    <p:extLst>
      <p:ext uri="{BB962C8B-B14F-4D97-AF65-F5344CB8AC3E}">
        <p14:creationId xmlns:p14="http://schemas.microsoft.com/office/powerpoint/2010/main" val="3454583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268760"/>
            <a:ext cx="6512768" cy="4217641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dirty="0"/>
              <a:t>В конце XVII в. в России появились мануфактуры, начал формироваться </a:t>
            </a:r>
            <a:r>
              <a:rPr lang="ru-RU" u="sng" dirty="0">
                <a:hlinkClick r:id="rId2"/>
              </a:rPr>
              <a:t>всероссийский рынок</a:t>
            </a:r>
            <a:r>
              <a:rPr lang="ru-RU" dirty="0"/>
              <a:t>. </a:t>
            </a:r>
            <a:r>
              <a:rPr lang="ru-RU" dirty="0" smtClean="0"/>
              <a:t> </a:t>
            </a:r>
            <a:r>
              <a:rPr lang="ru-RU" dirty="0"/>
              <a:t>Ее развитие сдерживалось отсутствием выхода к морям.</a:t>
            </a:r>
          </a:p>
        </p:txBody>
      </p:sp>
      <p:pic>
        <p:nvPicPr>
          <p:cNvPr id="2050" name="Picture 2" descr="C:\Users\Admin\Desktop\5249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52936"/>
            <a:ext cx="3672408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818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Виды преобразований Петра </a:t>
            </a:r>
            <a:r>
              <a:rPr lang="en-US" sz="1800" dirty="0" smtClean="0"/>
              <a:t>I</a:t>
            </a:r>
            <a:r>
              <a:rPr lang="ru-RU" sz="1800" dirty="0" smtClean="0"/>
              <a:t>: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реформы органов власти и </a:t>
            </a:r>
            <a:r>
              <a:rPr lang="ru-RU" dirty="0" smtClean="0"/>
              <a:t>управления;</a:t>
            </a:r>
          </a:p>
          <a:p>
            <a:r>
              <a:rPr lang="ru-RU" dirty="0"/>
              <a:t>преобразования в промышленности, торговле и </a:t>
            </a:r>
            <a:r>
              <a:rPr lang="ru-RU" dirty="0" smtClean="0"/>
              <a:t>финансах;</a:t>
            </a:r>
          </a:p>
          <a:p>
            <a:r>
              <a:rPr lang="ru-RU" dirty="0"/>
              <a:t>реформы в области культуры и быта, церковная реформа.</a:t>
            </a:r>
          </a:p>
        </p:txBody>
      </p:sp>
      <p:pic>
        <p:nvPicPr>
          <p:cNvPr id="3074" name="Picture 2" descr="C:\Users\Admin\Desktop\07186_20070719_2343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989" y="4221088"/>
            <a:ext cx="1944216" cy="145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250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331641" y="1268760"/>
            <a:ext cx="6440760" cy="4217640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 В России была проведена реформа государственного управления. В итоге в России окончательно утвердился абсолютизм. Будучи провозглашенным императором, Петр I стал монархом самодержавным и неограниченным.</a:t>
            </a:r>
            <a:endParaRPr lang="ru-RU" dirty="0"/>
          </a:p>
        </p:txBody>
      </p:sp>
      <p:pic>
        <p:nvPicPr>
          <p:cNvPr id="4098" name="Picture 2" descr="C:\Users\Admin\Desktop\NxvU_u8AKj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3212976"/>
            <a:ext cx="1800200" cy="231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440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5494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Церковная реформа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276872"/>
            <a:ext cx="6440760" cy="3209529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Упразднив в 1721 г. патриаршество и дав управлять церковью Синоду, Петр I тем самым ликвидировал независимость церкви, окончательно устранил политическую конкуренцию с ее стороны.</a:t>
            </a:r>
            <a:endParaRPr lang="ru-RU" dirty="0"/>
          </a:p>
        </p:txBody>
      </p:sp>
      <p:pic>
        <p:nvPicPr>
          <p:cNvPr id="5122" name="Picture 2" descr="C:\Users\Admin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05064"/>
            <a:ext cx="1584176" cy="171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2832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5494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Табель о рангах(1722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dirty="0" smtClean="0">
                <a:cs typeface="Times New Roman" pitchFamily="18" charset="0"/>
              </a:rPr>
              <a:t>)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204864"/>
            <a:ext cx="6440760" cy="3281537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Этим документом устанавливался порядок чинопроизводства в военной и гражданской службе не по знатности, а по личным способностям и заслугам.</a:t>
            </a:r>
            <a:endParaRPr lang="ru-RU" dirty="0"/>
          </a:p>
        </p:txBody>
      </p:sp>
      <p:pic>
        <p:nvPicPr>
          <p:cNvPr id="6146" name="Picture 2" descr="C:\Users\Admin\Desktop\874yu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97542"/>
            <a:ext cx="2416421" cy="187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796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5494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Денежная реформа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2204864"/>
            <a:ext cx="6368752" cy="3281537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Она предусматривала чеканку золотой, серебряной и медной монет. В основу монетной системы был положен десятичный принцип: рубль, гривенник, копейка и серебряный рубль. Чеканка монеты стала привилегией государства.</a:t>
            </a:r>
            <a:endParaRPr lang="ru-RU" dirty="0"/>
          </a:p>
        </p:txBody>
      </p:sp>
      <p:pic>
        <p:nvPicPr>
          <p:cNvPr id="7170" name="Picture 2" descr="C:\Users\Admin\Desktop\31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05064"/>
            <a:ext cx="2781612" cy="150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875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Указ о порядку наследования движимых и недвижимых имуществ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По нему все земельные владения дворянина должны были передаваться по наследству только одному старшему сыну или дочери, а при их отсутствии – одному из членов семьи.</a:t>
            </a:r>
            <a:endParaRPr lang="ru-RU" dirty="0"/>
          </a:p>
        </p:txBody>
      </p:sp>
      <p:pic>
        <p:nvPicPr>
          <p:cNvPr id="8194" name="Picture 2" descr="C:\Users\Admin\Desktop\staryi-dom-v-derevne-0004047412-previe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2276748" cy="1705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733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7018" y="1246910"/>
            <a:ext cx="6345382" cy="4239492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Усиление налогового гнета повлекло за собой массовое бегство крестьян. В 1724 г. Петр I издал указ, запрещавший крестьянам уходить от </a:t>
            </a:r>
            <a:r>
              <a:rPr lang="ru-RU" dirty="0" smtClean="0">
                <a:solidFill>
                  <a:srgbClr val="000000"/>
                </a:solidFill>
                <a:latin typeface="Tahoma"/>
              </a:rPr>
              <a:t>на </a:t>
            </a:r>
            <a:r>
              <a:rPr lang="ru-RU" dirty="0">
                <a:solidFill>
                  <a:srgbClr val="000000"/>
                </a:solidFill>
                <a:latin typeface="Tahoma"/>
              </a:rPr>
              <a:t>заработки без помещичьего разрешения. Так в России было положено начало паспортной системе.</a:t>
            </a:r>
            <a:endParaRPr lang="ru-RU" dirty="0"/>
          </a:p>
        </p:txBody>
      </p:sp>
      <p:pic>
        <p:nvPicPr>
          <p:cNvPr id="9218" name="Picture 2" descr="C:\Users\Admin\Desktop\passport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29000"/>
            <a:ext cx="1974073" cy="205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955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268760"/>
            <a:ext cx="6440760" cy="4217641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000000"/>
                </a:solidFill>
                <a:latin typeface="Tahoma"/>
              </a:rPr>
              <a:t>Петр I провел </a:t>
            </a:r>
            <a:r>
              <a:rPr lang="ru-RU" u="sng" dirty="0">
                <a:solidFill>
                  <a:srgbClr val="3333FF"/>
                </a:solidFill>
                <a:latin typeface="Tahoma"/>
                <a:hlinkClick r:id="rId2"/>
              </a:rPr>
              <a:t>переписи населения</a:t>
            </a:r>
            <a:r>
              <a:rPr lang="ru-RU" dirty="0">
                <a:solidFill>
                  <a:srgbClr val="000000"/>
                </a:solidFill>
                <a:latin typeface="Tahoma"/>
              </a:rPr>
              <a:t>,  которые дают представление о численном составе страны – он равнялся 19,5 млн. человек, из которых 5,4 млн. были мужчинами, платившими подать.</a:t>
            </a:r>
            <a:endParaRPr lang="ru-RU" dirty="0"/>
          </a:p>
        </p:txBody>
      </p:sp>
      <p:pic>
        <p:nvPicPr>
          <p:cNvPr id="10242" name="Picture 2" descr="C:\Users\Admin\Desktop\059830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12976"/>
            <a:ext cx="3289548" cy="219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7084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66</TotalTime>
  <Words>228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Кутюр</vt:lpstr>
      <vt:lpstr>Внутренняя политика Петра I</vt:lpstr>
      <vt:lpstr>Презентация PowerPoint</vt:lpstr>
      <vt:lpstr>Презентация PowerPoint</vt:lpstr>
      <vt:lpstr>Виды преобразований Петра I:</vt:lpstr>
      <vt:lpstr>Презентация PowerPoint</vt:lpstr>
      <vt:lpstr>Церковная реформа</vt:lpstr>
      <vt:lpstr>Табель о рангах(1722г)</vt:lpstr>
      <vt:lpstr>Денежная реформа</vt:lpstr>
      <vt:lpstr>Указ о порядку наследования движимых и недвижимых имуществ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Внутренняя политика Петра I</dc:title>
  <dc:creator>Admin</dc:creator>
  <cp:lastModifiedBy>Сергей</cp:lastModifiedBy>
  <cp:revision>9</cp:revision>
  <dcterms:created xsi:type="dcterms:W3CDTF">2013-12-06T14:51:54Z</dcterms:created>
  <dcterms:modified xsi:type="dcterms:W3CDTF">2013-12-14T01:16:58Z</dcterms:modified>
</cp:coreProperties>
</file>