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  <p:sldMasterId id="2147483918" r:id="rId2"/>
  </p:sldMasterIdLst>
  <p:sldIdLst>
    <p:sldId id="256" r:id="rId3"/>
    <p:sldId id="271" r:id="rId4"/>
    <p:sldId id="258" r:id="rId5"/>
    <p:sldId id="278" r:id="rId6"/>
    <p:sldId id="279" r:id="rId7"/>
    <p:sldId id="260" r:id="rId8"/>
    <p:sldId id="261" r:id="rId9"/>
    <p:sldId id="262" r:id="rId10"/>
    <p:sldId id="263" r:id="rId11"/>
    <p:sldId id="264" r:id="rId12"/>
    <p:sldId id="272" r:id="rId13"/>
    <p:sldId id="265" r:id="rId14"/>
    <p:sldId id="280" r:id="rId15"/>
    <p:sldId id="281" r:id="rId16"/>
    <p:sldId id="273" r:id="rId17"/>
    <p:sldId id="282" r:id="rId18"/>
    <p:sldId id="266" r:id="rId19"/>
    <p:sldId id="267" r:id="rId20"/>
    <p:sldId id="274" r:id="rId21"/>
    <p:sldId id="275" r:id="rId22"/>
    <p:sldId id="283" r:id="rId23"/>
    <p:sldId id="276" r:id="rId24"/>
    <p:sldId id="277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71" autoAdjust="0"/>
  </p:normalViewPr>
  <p:slideViewPr>
    <p:cSldViewPr>
      <p:cViewPr>
        <p:scale>
          <a:sx n="91" d="100"/>
          <a:sy n="91" d="100"/>
        </p:scale>
        <p:origin x="-1339" y="2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3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7"/>
              <a:ext cx="4299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6"/>
                    <a:ext cx="2919" cy="2149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9pPr>
                  </a:lstStyle>
                  <a:p>
                    <a:pPr eaLnBrk="1" hangingPunct="1">
                      <a:defRPr/>
                    </a:pPr>
                    <a:endParaRPr lang="ru-RU" altLang="ru-RU" smtClean="0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1"/>
                    <a:ext cx="578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 Black" pitchFamily="34" charset="0"/>
                      </a:defRPr>
                    </a:lvl9pPr>
                  </a:lstStyle>
                  <a:p>
                    <a:pPr eaLnBrk="1" hangingPunct="1">
                      <a:defRPr/>
                    </a:pPr>
                    <a:endParaRPr lang="ru-RU" altLang="ru-RU" smtClean="0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3"/>
                    </a:xfrm>
                    <a:custGeom>
                      <a:avLst/>
                      <a:gdLst>
                        <a:gd name="T0" fmla="*/ 0 w 2736"/>
                        <a:gd name="T1" fmla="*/ 120 h 504"/>
                        <a:gd name="T2" fmla="*/ 216 w 2736"/>
                        <a:gd name="T3" fmla="*/ 40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5 h 504"/>
                        <a:gd name="T10" fmla="*/ 442 w 2736"/>
                        <a:gd name="T11" fmla="*/ 25 h 504"/>
                        <a:gd name="T12" fmla="*/ 164 w 2736"/>
                        <a:gd name="T13" fmla="*/ 70 h 504"/>
                        <a:gd name="T14" fmla="*/ 0 w 2736"/>
                        <a:gd name="T15" fmla="*/ 12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9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0"/>
                      <a:ext cx="1813" cy="346"/>
                    </a:xfrm>
                    <a:custGeom>
                      <a:avLst/>
                      <a:gdLst>
                        <a:gd name="T0" fmla="*/ 0 w 2736"/>
                        <a:gd name="T1" fmla="*/ 163 h 504"/>
                        <a:gd name="T2" fmla="*/ 252 w 2736"/>
                        <a:gd name="T3" fmla="*/ 54 h 504"/>
                        <a:gd name="T4" fmla="*/ 517 w 2736"/>
                        <a:gd name="T5" fmla="*/ 8 h 504"/>
                        <a:gd name="T6" fmla="*/ 796 w 2736"/>
                        <a:gd name="T7" fmla="*/ 8 h 504"/>
                        <a:gd name="T8" fmla="*/ 791 w 2736"/>
                        <a:gd name="T9" fmla="*/ 34 h 504"/>
                        <a:gd name="T10" fmla="*/ 514 w 2736"/>
                        <a:gd name="T11" fmla="*/ 34 h 504"/>
                        <a:gd name="T12" fmla="*/ 190 w 2736"/>
                        <a:gd name="T13" fmla="*/ 94 h 504"/>
                        <a:gd name="T14" fmla="*/ 0 w 2736"/>
                        <a:gd name="T15" fmla="*/ 163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5"/>
                    </a:xfrm>
                    <a:custGeom>
                      <a:avLst/>
                      <a:gdLst>
                        <a:gd name="T0" fmla="*/ 1 w 1769"/>
                        <a:gd name="T1" fmla="*/ 3 h 791"/>
                        <a:gd name="T2" fmla="*/ 81 w 1769"/>
                        <a:gd name="T3" fmla="*/ 19 h 791"/>
                        <a:gd name="T4" fmla="*/ 193 w 1769"/>
                        <a:gd name="T5" fmla="*/ 65 h 791"/>
                        <a:gd name="T6" fmla="*/ 269 w 1769"/>
                        <a:gd name="T7" fmla="*/ 141 h 791"/>
                        <a:gd name="T8" fmla="*/ 293 w 1769"/>
                        <a:gd name="T9" fmla="*/ 199 h 791"/>
                        <a:gd name="T10" fmla="*/ 282 w 1769"/>
                        <a:gd name="T11" fmla="*/ 257 h 791"/>
                        <a:gd name="T12" fmla="*/ 265 w 1769"/>
                        <a:gd name="T13" fmla="*/ 207 h 791"/>
                        <a:gd name="T14" fmla="*/ 232 w 1769"/>
                        <a:gd name="T15" fmla="*/ 149 h 791"/>
                        <a:gd name="T16" fmla="*/ 185 w 1769"/>
                        <a:gd name="T17" fmla="*/ 97 h 791"/>
                        <a:gd name="T18" fmla="*/ 97 w 1769"/>
                        <a:gd name="T19" fmla="*/ 50 h 791"/>
                        <a:gd name="T20" fmla="*/ 0 w 1769"/>
                        <a:gd name="T21" fmla="*/ 25 h 791"/>
                        <a:gd name="T22" fmla="*/ 1 w 1769"/>
                        <a:gd name="T23" fmla="*/ 3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110 h 504"/>
                        <a:gd name="T2" fmla="*/ 221 w 2736"/>
                        <a:gd name="T3" fmla="*/ 37 h 504"/>
                        <a:gd name="T4" fmla="*/ 454 w 2736"/>
                        <a:gd name="T5" fmla="*/ 5 h 504"/>
                        <a:gd name="T6" fmla="*/ 699 w 2736"/>
                        <a:gd name="T7" fmla="*/ 5 h 504"/>
                        <a:gd name="T8" fmla="*/ 695 w 2736"/>
                        <a:gd name="T9" fmla="*/ 22 h 504"/>
                        <a:gd name="T10" fmla="*/ 450 w 2736"/>
                        <a:gd name="T11" fmla="*/ 22 h 504"/>
                        <a:gd name="T12" fmla="*/ 167 w 2736"/>
                        <a:gd name="T13" fmla="*/ 64 h 504"/>
                        <a:gd name="T14" fmla="*/ 0 w 2736"/>
                        <a:gd name="T15" fmla="*/ 11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1 w 1769"/>
                        <a:gd name="T3" fmla="*/ 12 h 791"/>
                        <a:gd name="T4" fmla="*/ 169 w 1769"/>
                        <a:gd name="T5" fmla="*/ 43 h 791"/>
                        <a:gd name="T6" fmla="*/ 236 w 1769"/>
                        <a:gd name="T7" fmla="*/ 94 h 791"/>
                        <a:gd name="T8" fmla="*/ 257 w 1769"/>
                        <a:gd name="T9" fmla="*/ 132 h 791"/>
                        <a:gd name="T10" fmla="*/ 247 w 1769"/>
                        <a:gd name="T11" fmla="*/ 172 h 791"/>
                        <a:gd name="T12" fmla="*/ 232 w 1769"/>
                        <a:gd name="T13" fmla="*/ 138 h 791"/>
                        <a:gd name="T14" fmla="*/ 203 w 1769"/>
                        <a:gd name="T15" fmla="*/ 99 h 791"/>
                        <a:gd name="T16" fmla="*/ 162 w 1769"/>
                        <a:gd name="T17" fmla="*/ 64 h 791"/>
                        <a:gd name="T18" fmla="*/ 85 w 1769"/>
                        <a:gd name="T19" fmla="*/ 33 h 791"/>
                        <a:gd name="T20" fmla="*/ 0 w 1769"/>
                        <a:gd name="T21" fmla="*/ 17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148 h 504"/>
                        <a:gd name="T2" fmla="*/ 199 w 2736"/>
                        <a:gd name="T3" fmla="*/ 49 h 504"/>
                        <a:gd name="T4" fmla="*/ 409 w 2736"/>
                        <a:gd name="T5" fmla="*/ 7 h 504"/>
                        <a:gd name="T6" fmla="*/ 630 w 2736"/>
                        <a:gd name="T7" fmla="*/ 7 h 504"/>
                        <a:gd name="T8" fmla="*/ 626 w 2736"/>
                        <a:gd name="T9" fmla="*/ 30 h 504"/>
                        <a:gd name="T10" fmla="*/ 406 w 2736"/>
                        <a:gd name="T11" fmla="*/ 30 h 504"/>
                        <a:gd name="T12" fmla="*/ 151 w 2736"/>
                        <a:gd name="T13" fmla="*/ 86 h 504"/>
                        <a:gd name="T14" fmla="*/ 0 w 2736"/>
                        <a:gd name="T15" fmla="*/ 14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4 w 1769"/>
                        <a:gd name="T3" fmla="*/ 17 h 791"/>
                        <a:gd name="T4" fmla="*/ 153 w 1769"/>
                        <a:gd name="T5" fmla="*/ 59 h 791"/>
                        <a:gd name="T6" fmla="*/ 213 w 1769"/>
                        <a:gd name="T7" fmla="*/ 128 h 791"/>
                        <a:gd name="T8" fmla="*/ 232 w 1769"/>
                        <a:gd name="T9" fmla="*/ 180 h 791"/>
                        <a:gd name="T10" fmla="*/ 223 w 1769"/>
                        <a:gd name="T11" fmla="*/ 233 h 791"/>
                        <a:gd name="T12" fmla="*/ 210 w 1769"/>
                        <a:gd name="T13" fmla="*/ 187 h 791"/>
                        <a:gd name="T14" fmla="*/ 183 w 1769"/>
                        <a:gd name="T15" fmla="*/ 134 h 791"/>
                        <a:gd name="T16" fmla="*/ 147 w 1769"/>
                        <a:gd name="T17" fmla="*/ 87 h 791"/>
                        <a:gd name="T18" fmla="*/ 77 w 1769"/>
                        <a:gd name="T19" fmla="*/ 45 h 791"/>
                        <a:gd name="T20" fmla="*/ 0 w 1769"/>
                        <a:gd name="T21" fmla="*/ 23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2"/>
                    </a:xfrm>
                    <a:custGeom>
                      <a:avLst/>
                      <a:gdLst>
                        <a:gd name="T0" fmla="*/ 0 w 2736"/>
                        <a:gd name="T1" fmla="*/ 119 h 504"/>
                        <a:gd name="T2" fmla="*/ 155 w 2736"/>
                        <a:gd name="T3" fmla="*/ 40 h 504"/>
                        <a:gd name="T4" fmla="*/ 319 w 2736"/>
                        <a:gd name="T5" fmla="*/ 6 h 504"/>
                        <a:gd name="T6" fmla="*/ 492 w 2736"/>
                        <a:gd name="T7" fmla="*/ 6 h 504"/>
                        <a:gd name="T8" fmla="*/ 489 w 2736"/>
                        <a:gd name="T9" fmla="*/ 25 h 504"/>
                        <a:gd name="T10" fmla="*/ 317 w 2736"/>
                        <a:gd name="T11" fmla="*/ 25 h 504"/>
                        <a:gd name="T12" fmla="*/ 117 w 2736"/>
                        <a:gd name="T13" fmla="*/ 69 h 504"/>
                        <a:gd name="T14" fmla="*/ 0 w 2736"/>
                        <a:gd name="T15" fmla="*/ 11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0 w 1769"/>
                        <a:gd name="T3" fmla="*/ 14 h 791"/>
                        <a:gd name="T4" fmla="*/ 120 w 1769"/>
                        <a:gd name="T5" fmla="*/ 48 h 791"/>
                        <a:gd name="T6" fmla="*/ 167 w 1769"/>
                        <a:gd name="T7" fmla="*/ 102 h 791"/>
                        <a:gd name="T8" fmla="*/ 182 w 1769"/>
                        <a:gd name="T9" fmla="*/ 143 h 791"/>
                        <a:gd name="T10" fmla="*/ 175 w 1769"/>
                        <a:gd name="T11" fmla="*/ 186 h 791"/>
                        <a:gd name="T12" fmla="*/ 164 w 1769"/>
                        <a:gd name="T13" fmla="*/ 150 h 791"/>
                        <a:gd name="T14" fmla="*/ 144 w 1769"/>
                        <a:gd name="T15" fmla="*/ 108 h 791"/>
                        <a:gd name="T16" fmla="*/ 114 w 1769"/>
                        <a:gd name="T17" fmla="*/ 70 h 791"/>
                        <a:gd name="T18" fmla="*/ 60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8"/>
                    </a:xfrm>
                    <a:custGeom>
                      <a:avLst/>
                      <a:gdLst>
                        <a:gd name="T0" fmla="*/ 0 w 2736"/>
                        <a:gd name="T1" fmla="*/ 41 h 504"/>
                        <a:gd name="T2" fmla="*/ 116 w 2736"/>
                        <a:gd name="T3" fmla="*/ 14 h 504"/>
                        <a:gd name="T4" fmla="*/ 240 w 2736"/>
                        <a:gd name="T5" fmla="*/ 2 h 504"/>
                        <a:gd name="T6" fmla="*/ 369 w 2736"/>
                        <a:gd name="T7" fmla="*/ 2 h 504"/>
                        <a:gd name="T8" fmla="*/ 367 w 2736"/>
                        <a:gd name="T9" fmla="*/ 8 h 504"/>
                        <a:gd name="T10" fmla="*/ 238 w 2736"/>
                        <a:gd name="T11" fmla="*/ 8 h 504"/>
                        <a:gd name="T12" fmla="*/ 88 w 2736"/>
                        <a:gd name="T13" fmla="*/ 24 h 504"/>
                        <a:gd name="T14" fmla="*/ 0 w 2736"/>
                        <a:gd name="T15" fmla="*/ 41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2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38 w 1769"/>
                        <a:gd name="T3" fmla="*/ 4 h 791"/>
                        <a:gd name="T4" fmla="*/ 90 w 1769"/>
                        <a:gd name="T5" fmla="*/ 16 h 791"/>
                        <a:gd name="T6" fmla="*/ 125 w 1769"/>
                        <a:gd name="T7" fmla="*/ 35 h 791"/>
                        <a:gd name="T8" fmla="*/ 136 w 1769"/>
                        <a:gd name="T9" fmla="*/ 49 h 791"/>
                        <a:gd name="T10" fmla="*/ 131 w 1769"/>
                        <a:gd name="T11" fmla="*/ 64 h 791"/>
                        <a:gd name="T12" fmla="*/ 123 w 1769"/>
                        <a:gd name="T13" fmla="*/ 51 h 791"/>
                        <a:gd name="T14" fmla="*/ 107 w 1769"/>
                        <a:gd name="T15" fmla="*/ 37 h 791"/>
                        <a:gd name="T16" fmla="*/ 86 w 1769"/>
                        <a:gd name="T17" fmla="*/ 24 h 791"/>
                        <a:gd name="T18" fmla="*/ 45 w 1769"/>
                        <a:gd name="T19" fmla="*/ 13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8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>
                        <a:gd name="T0" fmla="*/ 0 w 2736"/>
                        <a:gd name="T1" fmla="*/ 120 h 504"/>
                        <a:gd name="T2" fmla="*/ 216 w 2736"/>
                        <a:gd name="T3" fmla="*/ 40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5 h 504"/>
                        <a:gd name="T10" fmla="*/ 442 w 2736"/>
                        <a:gd name="T11" fmla="*/ 25 h 504"/>
                        <a:gd name="T12" fmla="*/ 164 w 2736"/>
                        <a:gd name="T13" fmla="*/ 70 h 504"/>
                        <a:gd name="T14" fmla="*/ 0 w 2736"/>
                        <a:gd name="T15" fmla="*/ 12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0 w 1769"/>
                        <a:gd name="T3" fmla="*/ 14 h 791"/>
                        <a:gd name="T4" fmla="*/ 166 w 1769"/>
                        <a:gd name="T5" fmla="*/ 48 h 791"/>
                        <a:gd name="T6" fmla="*/ 231 w 1769"/>
                        <a:gd name="T7" fmla="*/ 103 h 791"/>
                        <a:gd name="T8" fmla="*/ 252 w 1769"/>
                        <a:gd name="T9" fmla="*/ 145 h 791"/>
                        <a:gd name="T10" fmla="*/ 242 w 1769"/>
                        <a:gd name="T11" fmla="*/ 187 h 791"/>
                        <a:gd name="T12" fmla="*/ 228 w 1769"/>
                        <a:gd name="T13" fmla="*/ 151 h 791"/>
                        <a:gd name="T14" fmla="*/ 199 w 1769"/>
                        <a:gd name="T15" fmla="*/ 108 h 791"/>
                        <a:gd name="T16" fmla="*/ 159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3" cy="348"/>
                    </a:xfrm>
                    <a:custGeom>
                      <a:avLst/>
                      <a:gdLst>
                        <a:gd name="T0" fmla="*/ 0 w 2736"/>
                        <a:gd name="T1" fmla="*/ 166 h 504"/>
                        <a:gd name="T2" fmla="*/ 252 w 2736"/>
                        <a:gd name="T3" fmla="*/ 55 h 504"/>
                        <a:gd name="T4" fmla="*/ 517 w 2736"/>
                        <a:gd name="T5" fmla="*/ 8 h 504"/>
                        <a:gd name="T6" fmla="*/ 796 w 2736"/>
                        <a:gd name="T7" fmla="*/ 8 h 504"/>
                        <a:gd name="T8" fmla="*/ 791 w 2736"/>
                        <a:gd name="T9" fmla="*/ 34 h 504"/>
                        <a:gd name="T10" fmla="*/ 514 w 2736"/>
                        <a:gd name="T11" fmla="*/ 34 h 504"/>
                        <a:gd name="T12" fmla="*/ 190 w 2736"/>
                        <a:gd name="T13" fmla="*/ 96 h 504"/>
                        <a:gd name="T14" fmla="*/ 0 w 2736"/>
                        <a:gd name="T15" fmla="*/ 166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4" cy="545"/>
                    </a:xfrm>
                    <a:custGeom>
                      <a:avLst/>
                      <a:gdLst>
                        <a:gd name="T0" fmla="*/ 1 w 1769"/>
                        <a:gd name="T1" fmla="*/ 3 h 791"/>
                        <a:gd name="T2" fmla="*/ 81 w 1769"/>
                        <a:gd name="T3" fmla="*/ 19 h 791"/>
                        <a:gd name="T4" fmla="*/ 193 w 1769"/>
                        <a:gd name="T5" fmla="*/ 65 h 791"/>
                        <a:gd name="T6" fmla="*/ 269 w 1769"/>
                        <a:gd name="T7" fmla="*/ 141 h 791"/>
                        <a:gd name="T8" fmla="*/ 293 w 1769"/>
                        <a:gd name="T9" fmla="*/ 199 h 791"/>
                        <a:gd name="T10" fmla="*/ 282 w 1769"/>
                        <a:gd name="T11" fmla="*/ 257 h 791"/>
                        <a:gd name="T12" fmla="*/ 265 w 1769"/>
                        <a:gd name="T13" fmla="*/ 207 h 791"/>
                        <a:gd name="T14" fmla="*/ 232 w 1769"/>
                        <a:gd name="T15" fmla="*/ 149 h 791"/>
                        <a:gd name="T16" fmla="*/ 185 w 1769"/>
                        <a:gd name="T17" fmla="*/ 97 h 791"/>
                        <a:gd name="T18" fmla="*/ 97 w 1769"/>
                        <a:gd name="T19" fmla="*/ 50 h 791"/>
                        <a:gd name="T20" fmla="*/ 0 w 1769"/>
                        <a:gd name="T21" fmla="*/ 25 h 791"/>
                        <a:gd name="T22" fmla="*/ 1 w 1769"/>
                        <a:gd name="T23" fmla="*/ 3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110 h 504"/>
                        <a:gd name="T2" fmla="*/ 221 w 2736"/>
                        <a:gd name="T3" fmla="*/ 37 h 504"/>
                        <a:gd name="T4" fmla="*/ 454 w 2736"/>
                        <a:gd name="T5" fmla="*/ 5 h 504"/>
                        <a:gd name="T6" fmla="*/ 699 w 2736"/>
                        <a:gd name="T7" fmla="*/ 5 h 504"/>
                        <a:gd name="T8" fmla="*/ 695 w 2736"/>
                        <a:gd name="T9" fmla="*/ 22 h 504"/>
                        <a:gd name="T10" fmla="*/ 450 w 2736"/>
                        <a:gd name="T11" fmla="*/ 22 h 504"/>
                        <a:gd name="T12" fmla="*/ 167 w 2736"/>
                        <a:gd name="T13" fmla="*/ 64 h 504"/>
                        <a:gd name="T14" fmla="*/ 0 w 2736"/>
                        <a:gd name="T15" fmla="*/ 110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6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71 w 1769"/>
                        <a:gd name="T3" fmla="*/ 12 h 791"/>
                        <a:gd name="T4" fmla="*/ 169 w 1769"/>
                        <a:gd name="T5" fmla="*/ 43 h 791"/>
                        <a:gd name="T6" fmla="*/ 236 w 1769"/>
                        <a:gd name="T7" fmla="*/ 94 h 791"/>
                        <a:gd name="T8" fmla="*/ 257 w 1769"/>
                        <a:gd name="T9" fmla="*/ 132 h 791"/>
                        <a:gd name="T10" fmla="*/ 247 w 1769"/>
                        <a:gd name="T11" fmla="*/ 172 h 791"/>
                        <a:gd name="T12" fmla="*/ 232 w 1769"/>
                        <a:gd name="T13" fmla="*/ 138 h 791"/>
                        <a:gd name="T14" fmla="*/ 203 w 1769"/>
                        <a:gd name="T15" fmla="*/ 99 h 791"/>
                        <a:gd name="T16" fmla="*/ 162 w 1769"/>
                        <a:gd name="T17" fmla="*/ 64 h 791"/>
                        <a:gd name="T18" fmla="*/ 85 w 1769"/>
                        <a:gd name="T19" fmla="*/ 33 h 791"/>
                        <a:gd name="T20" fmla="*/ 0 w 1769"/>
                        <a:gd name="T21" fmla="*/ 17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4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148 h 504"/>
                        <a:gd name="T2" fmla="*/ 199 w 2736"/>
                        <a:gd name="T3" fmla="*/ 49 h 504"/>
                        <a:gd name="T4" fmla="*/ 409 w 2736"/>
                        <a:gd name="T5" fmla="*/ 7 h 504"/>
                        <a:gd name="T6" fmla="*/ 630 w 2736"/>
                        <a:gd name="T7" fmla="*/ 7 h 504"/>
                        <a:gd name="T8" fmla="*/ 626 w 2736"/>
                        <a:gd name="T9" fmla="*/ 30 h 504"/>
                        <a:gd name="T10" fmla="*/ 406 w 2736"/>
                        <a:gd name="T11" fmla="*/ 30 h 504"/>
                        <a:gd name="T12" fmla="*/ 151 w 2736"/>
                        <a:gd name="T13" fmla="*/ 86 h 504"/>
                        <a:gd name="T14" fmla="*/ 0 w 2736"/>
                        <a:gd name="T15" fmla="*/ 14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7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4 w 1769"/>
                        <a:gd name="T3" fmla="*/ 17 h 791"/>
                        <a:gd name="T4" fmla="*/ 153 w 1769"/>
                        <a:gd name="T5" fmla="*/ 59 h 791"/>
                        <a:gd name="T6" fmla="*/ 213 w 1769"/>
                        <a:gd name="T7" fmla="*/ 128 h 791"/>
                        <a:gd name="T8" fmla="*/ 232 w 1769"/>
                        <a:gd name="T9" fmla="*/ 180 h 791"/>
                        <a:gd name="T10" fmla="*/ 223 w 1769"/>
                        <a:gd name="T11" fmla="*/ 233 h 791"/>
                        <a:gd name="T12" fmla="*/ 210 w 1769"/>
                        <a:gd name="T13" fmla="*/ 187 h 791"/>
                        <a:gd name="T14" fmla="*/ 183 w 1769"/>
                        <a:gd name="T15" fmla="*/ 134 h 791"/>
                        <a:gd name="T16" fmla="*/ 147 w 1769"/>
                        <a:gd name="T17" fmla="*/ 87 h 791"/>
                        <a:gd name="T18" fmla="*/ 77 w 1769"/>
                        <a:gd name="T19" fmla="*/ 45 h 791"/>
                        <a:gd name="T20" fmla="*/ 0 w 1769"/>
                        <a:gd name="T21" fmla="*/ 23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4" cy="312"/>
                    </a:xfrm>
                    <a:custGeom>
                      <a:avLst/>
                      <a:gdLst>
                        <a:gd name="T0" fmla="*/ 0 w 2736"/>
                        <a:gd name="T1" fmla="*/ 119 h 504"/>
                        <a:gd name="T2" fmla="*/ 155 w 2736"/>
                        <a:gd name="T3" fmla="*/ 40 h 504"/>
                        <a:gd name="T4" fmla="*/ 319 w 2736"/>
                        <a:gd name="T5" fmla="*/ 6 h 504"/>
                        <a:gd name="T6" fmla="*/ 492 w 2736"/>
                        <a:gd name="T7" fmla="*/ 6 h 504"/>
                        <a:gd name="T8" fmla="*/ 489 w 2736"/>
                        <a:gd name="T9" fmla="*/ 25 h 504"/>
                        <a:gd name="T10" fmla="*/ 317 w 2736"/>
                        <a:gd name="T11" fmla="*/ 25 h 504"/>
                        <a:gd name="T12" fmla="*/ 117 w 2736"/>
                        <a:gd name="T13" fmla="*/ 69 h 504"/>
                        <a:gd name="T14" fmla="*/ 0 w 2736"/>
                        <a:gd name="T15" fmla="*/ 11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8"/>
                      <a:ext cx="830" cy="489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0 w 1769"/>
                        <a:gd name="T3" fmla="*/ 14 h 791"/>
                        <a:gd name="T4" fmla="*/ 120 w 1769"/>
                        <a:gd name="T5" fmla="*/ 48 h 791"/>
                        <a:gd name="T6" fmla="*/ 167 w 1769"/>
                        <a:gd name="T7" fmla="*/ 102 h 791"/>
                        <a:gd name="T8" fmla="*/ 182 w 1769"/>
                        <a:gd name="T9" fmla="*/ 143 h 791"/>
                        <a:gd name="T10" fmla="*/ 175 w 1769"/>
                        <a:gd name="T11" fmla="*/ 186 h 791"/>
                        <a:gd name="T12" fmla="*/ 164 w 1769"/>
                        <a:gd name="T13" fmla="*/ 150 h 791"/>
                        <a:gd name="T14" fmla="*/ 144 w 1769"/>
                        <a:gd name="T15" fmla="*/ 108 h 791"/>
                        <a:gd name="T16" fmla="*/ 114 w 1769"/>
                        <a:gd name="T17" fmla="*/ 70 h 791"/>
                        <a:gd name="T18" fmla="*/ 60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41 h 504"/>
                        <a:gd name="T2" fmla="*/ 116 w 2736"/>
                        <a:gd name="T3" fmla="*/ 14 h 504"/>
                        <a:gd name="T4" fmla="*/ 240 w 2736"/>
                        <a:gd name="T5" fmla="*/ 2 h 504"/>
                        <a:gd name="T6" fmla="*/ 369 w 2736"/>
                        <a:gd name="T7" fmla="*/ 2 h 504"/>
                        <a:gd name="T8" fmla="*/ 367 w 2736"/>
                        <a:gd name="T9" fmla="*/ 9 h 504"/>
                        <a:gd name="T10" fmla="*/ 238 w 2736"/>
                        <a:gd name="T11" fmla="*/ 9 h 504"/>
                        <a:gd name="T12" fmla="*/ 88 w 2736"/>
                        <a:gd name="T13" fmla="*/ 24 h 504"/>
                        <a:gd name="T14" fmla="*/ 0 w 2736"/>
                        <a:gd name="T15" fmla="*/ 41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4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38 w 1769"/>
                        <a:gd name="T3" fmla="*/ 4 h 791"/>
                        <a:gd name="T4" fmla="*/ 90 w 1769"/>
                        <a:gd name="T5" fmla="*/ 17 h 791"/>
                        <a:gd name="T6" fmla="*/ 125 w 1769"/>
                        <a:gd name="T7" fmla="*/ 36 h 791"/>
                        <a:gd name="T8" fmla="*/ 136 w 1769"/>
                        <a:gd name="T9" fmla="*/ 50 h 791"/>
                        <a:gd name="T10" fmla="*/ 131 w 1769"/>
                        <a:gd name="T11" fmla="*/ 65 h 791"/>
                        <a:gd name="T12" fmla="*/ 123 w 1769"/>
                        <a:gd name="T13" fmla="*/ 52 h 791"/>
                        <a:gd name="T14" fmla="*/ 107 w 1769"/>
                        <a:gd name="T15" fmla="*/ 37 h 791"/>
                        <a:gd name="T16" fmla="*/ 86 w 1769"/>
                        <a:gd name="T17" fmla="*/ 24 h 791"/>
                        <a:gd name="T18" fmla="*/ 45 w 1769"/>
                        <a:gd name="T19" fmla="*/ 13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2 w 1769"/>
                        <a:gd name="T9" fmla="*/ 48 h 791"/>
                        <a:gd name="T10" fmla="*/ 89 w 1769"/>
                        <a:gd name="T11" fmla="*/ 62 h 791"/>
                        <a:gd name="T12" fmla="*/ 83 w 1769"/>
                        <a:gd name="T13" fmla="*/ 50 h 791"/>
                        <a:gd name="T14" fmla="*/ 73 w 1769"/>
                        <a:gd name="T15" fmla="*/ 36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0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5 h 791"/>
                        <a:gd name="T6" fmla="*/ 85 w 1769"/>
                        <a:gd name="T7" fmla="*/ 33 h 791"/>
                        <a:gd name="T8" fmla="*/ 92 w 1769"/>
                        <a:gd name="T9" fmla="*/ 47 h 791"/>
                        <a:gd name="T10" fmla="*/ 89 w 1769"/>
                        <a:gd name="T11" fmla="*/ 61 h 791"/>
                        <a:gd name="T12" fmla="*/ 83 w 1769"/>
                        <a:gd name="T13" fmla="*/ 49 h 791"/>
                        <a:gd name="T14" fmla="*/ 73 w 1769"/>
                        <a:gd name="T15" fmla="*/ 35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83 w 2736"/>
                        <a:gd name="T3" fmla="*/ 13 h 504"/>
                        <a:gd name="T4" fmla="*/ 170 w 2736"/>
                        <a:gd name="T5" fmla="*/ 2 h 504"/>
                        <a:gd name="T6" fmla="*/ 262 w 2736"/>
                        <a:gd name="T7" fmla="*/ 2 h 504"/>
                        <a:gd name="T8" fmla="*/ 260 w 2736"/>
                        <a:gd name="T9" fmla="*/ 8 h 504"/>
                        <a:gd name="T10" fmla="*/ 169 w 2736"/>
                        <a:gd name="T11" fmla="*/ 8 h 504"/>
                        <a:gd name="T12" fmla="*/ 63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7 w 1769"/>
                        <a:gd name="T3" fmla="*/ 4 h 791"/>
                        <a:gd name="T4" fmla="*/ 63 w 1769"/>
                        <a:gd name="T5" fmla="*/ 16 h 791"/>
                        <a:gd name="T6" fmla="*/ 88 w 1769"/>
                        <a:gd name="T7" fmla="*/ 34 h 791"/>
                        <a:gd name="T8" fmla="*/ 96 w 1769"/>
                        <a:gd name="T9" fmla="*/ 48 h 791"/>
                        <a:gd name="T10" fmla="*/ 93 w 1769"/>
                        <a:gd name="T11" fmla="*/ 62 h 791"/>
                        <a:gd name="T12" fmla="*/ 87 w 1769"/>
                        <a:gd name="T13" fmla="*/ 50 h 791"/>
                        <a:gd name="T14" fmla="*/ 76 w 1769"/>
                        <a:gd name="T15" fmla="*/ 36 h 791"/>
                        <a:gd name="T16" fmla="*/ 61 w 1769"/>
                        <a:gd name="T17" fmla="*/ 23 h 791"/>
                        <a:gd name="T18" fmla="*/ 32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3" y="959"/>
                      <a:ext cx="110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56 w 2736"/>
                        <a:gd name="T3" fmla="*/ 13 h 504"/>
                        <a:gd name="T4" fmla="*/ 116 w 2736"/>
                        <a:gd name="T5" fmla="*/ 2 h 504"/>
                        <a:gd name="T6" fmla="*/ 178 w 2736"/>
                        <a:gd name="T7" fmla="*/ 2 h 504"/>
                        <a:gd name="T8" fmla="*/ 177 w 2736"/>
                        <a:gd name="T9" fmla="*/ 8 h 504"/>
                        <a:gd name="T10" fmla="*/ 115 w 2736"/>
                        <a:gd name="T11" fmla="*/ 8 h 504"/>
                        <a:gd name="T12" fmla="*/ 43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0"/>
                      <a:ext cx="591" cy="338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8 w 1769"/>
                        <a:gd name="T3" fmla="*/ 4 h 791"/>
                        <a:gd name="T4" fmla="*/ 43 w 1769"/>
                        <a:gd name="T5" fmla="*/ 15 h 791"/>
                        <a:gd name="T6" fmla="*/ 60 w 1769"/>
                        <a:gd name="T7" fmla="*/ 34 h 791"/>
                        <a:gd name="T8" fmla="*/ 65 w 1769"/>
                        <a:gd name="T9" fmla="*/ 47 h 791"/>
                        <a:gd name="T10" fmla="*/ 63 w 1769"/>
                        <a:gd name="T11" fmla="*/ 62 h 791"/>
                        <a:gd name="T12" fmla="*/ 59 w 1769"/>
                        <a:gd name="T13" fmla="*/ 49 h 791"/>
                        <a:gd name="T14" fmla="*/ 52 w 1769"/>
                        <a:gd name="T15" fmla="*/ 35 h 791"/>
                        <a:gd name="T16" fmla="*/ 41 w 1769"/>
                        <a:gd name="T17" fmla="*/ 23 h 791"/>
                        <a:gd name="T18" fmla="*/ 22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5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50 w 2736"/>
                        <a:gd name="T3" fmla="*/ 13 h 504"/>
                        <a:gd name="T4" fmla="*/ 104 w 2736"/>
                        <a:gd name="T5" fmla="*/ 2 h 504"/>
                        <a:gd name="T6" fmla="*/ 159 w 2736"/>
                        <a:gd name="T7" fmla="*/ 2 h 504"/>
                        <a:gd name="T8" fmla="*/ 159 w 2736"/>
                        <a:gd name="T9" fmla="*/ 8 h 504"/>
                        <a:gd name="T10" fmla="*/ 103 w 2736"/>
                        <a:gd name="T11" fmla="*/ 8 h 504"/>
                        <a:gd name="T12" fmla="*/ 38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6 w 1769"/>
                        <a:gd name="T3" fmla="*/ 4 h 791"/>
                        <a:gd name="T4" fmla="*/ 39 w 1769"/>
                        <a:gd name="T5" fmla="*/ 15 h 791"/>
                        <a:gd name="T6" fmla="*/ 54 w 1769"/>
                        <a:gd name="T7" fmla="*/ 34 h 791"/>
                        <a:gd name="T8" fmla="*/ 59 w 1769"/>
                        <a:gd name="T9" fmla="*/ 47 h 791"/>
                        <a:gd name="T10" fmla="*/ 56 w 1769"/>
                        <a:gd name="T11" fmla="*/ 62 h 791"/>
                        <a:gd name="T12" fmla="*/ 53 w 1769"/>
                        <a:gd name="T13" fmla="*/ 49 h 791"/>
                        <a:gd name="T14" fmla="*/ 46 w 1769"/>
                        <a:gd name="T15" fmla="*/ 35 h 791"/>
                        <a:gd name="T16" fmla="*/ 37 w 1769"/>
                        <a:gd name="T17" fmla="*/ 23 h 791"/>
                        <a:gd name="T18" fmla="*/ 19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3 w 1769"/>
                        <a:gd name="T9" fmla="*/ 48 h 791"/>
                        <a:gd name="T10" fmla="*/ 89 w 1769"/>
                        <a:gd name="T11" fmla="*/ 62 h 791"/>
                        <a:gd name="T12" fmla="*/ 84 w 1769"/>
                        <a:gd name="T13" fmla="*/ 50 h 791"/>
                        <a:gd name="T14" fmla="*/ 73 w 1769"/>
                        <a:gd name="T15" fmla="*/ 36 h 791"/>
                        <a:gd name="T16" fmla="*/ 58 w 1769"/>
                        <a:gd name="T17" fmla="*/ 23 h 791"/>
                        <a:gd name="T18" fmla="*/ 31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39 h 504"/>
                        <a:gd name="T2" fmla="*/ 79 w 2736"/>
                        <a:gd name="T3" fmla="*/ 13 h 504"/>
                        <a:gd name="T4" fmla="*/ 163 w 2736"/>
                        <a:gd name="T5" fmla="*/ 2 h 504"/>
                        <a:gd name="T6" fmla="*/ 251 w 2736"/>
                        <a:gd name="T7" fmla="*/ 2 h 504"/>
                        <a:gd name="T8" fmla="*/ 249 w 2736"/>
                        <a:gd name="T9" fmla="*/ 8 h 504"/>
                        <a:gd name="T10" fmla="*/ 161 w 2736"/>
                        <a:gd name="T11" fmla="*/ 8 h 504"/>
                        <a:gd name="T12" fmla="*/ 60 w 2736"/>
                        <a:gd name="T13" fmla="*/ 23 h 504"/>
                        <a:gd name="T14" fmla="*/ 0 w 2736"/>
                        <a:gd name="T15" fmla="*/ 3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5"/>
                      <a:ext cx="662" cy="339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25 w 1769"/>
                        <a:gd name="T3" fmla="*/ 4 h 791"/>
                        <a:gd name="T4" fmla="*/ 61 w 1769"/>
                        <a:gd name="T5" fmla="*/ 16 h 791"/>
                        <a:gd name="T6" fmla="*/ 85 w 1769"/>
                        <a:gd name="T7" fmla="*/ 34 h 791"/>
                        <a:gd name="T8" fmla="*/ 92 w 1769"/>
                        <a:gd name="T9" fmla="*/ 48 h 791"/>
                        <a:gd name="T10" fmla="*/ 89 w 1769"/>
                        <a:gd name="T11" fmla="*/ 62 h 791"/>
                        <a:gd name="T12" fmla="*/ 83 w 1769"/>
                        <a:gd name="T13" fmla="*/ 50 h 791"/>
                        <a:gd name="T14" fmla="*/ 73 w 1769"/>
                        <a:gd name="T15" fmla="*/ 36 h 791"/>
                        <a:gd name="T16" fmla="*/ 58 w 1769"/>
                        <a:gd name="T17" fmla="*/ 23 h 791"/>
                        <a:gd name="T18" fmla="*/ 30 w 1769"/>
                        <a:gd name="T19" fmla="*/ 12 h 791"/>
                        <a:gd name="T20" fmla="*/ 0 w 1769"/>
                        <a:gd name="T21" fmla="*/ 6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>
                      <a:gd name="T0" fmla="*/ 0 w 2736"/>
                      <a:gd name="T1" fmla="*/ 12 h 504"/>
                      <a:gd name="T2" fmla="*/ 46 w 2736"/>
                      <a:gd name="T3" fmla="*/ 4 h 504"/>
                      <a:gd name="T4" fmla="*/ 94 w 2736"/>
                      <a:gd name="T5" fmla="*/ 1 h 504"/>
                      <a:gd name="T6" fmla="*/ 144 w 2736"/>
                      <a:gd name="T7" fmla="*/ 1 h 504"/>
                      <a:gd name="T8" fmla="*/ 144 w 2736"/>
                      <a:gd name="T9" fmla="*/ 2 h 504"/>
                      <a:gd name="T10" fmla="*/ 93 w 2736"/>
                      <a:gd name="T11" fmla="*/ 2 h 504"/>
                      <a:gd name="T12" fmla="*/ 35 w 2736"/>
                      <a:gd name="T13" fmla="*/ 7 h 504"/>
                      <a:gd name="T14" fmla="*/ 0 w 2736"/>
                      <a:gd name="T15" fmla="*/ 1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5 w 1769"/>
                      <a:gd name="T3" fmla="*/ 1 h 791"/>
                      <a:gd name="T4" fmla="*/ 35 w 1769"/>
                      <a:gd name="T5" fmla="*/ 5 h 791"/>
                      <a:gd name="T6" fmla="*/ 49 w 1769"/>
                      <a:gd name="T7" fmla="*/ 10 h 791"/>
                      <a:gd name="T8" fmla="*/ 53 w 1769"/>
                      <a:gd name="T9" fmla="*/ 15 h 791"/>
                      <a:gd name="T10" fmla="*/ 51 w 1769"/>
                      <a:gd name="T11" fmla="*/ 19 h 791"/>
                      <a:gd name="T12" fmla="*/ 48 w 1769"/>
                      <a:gd name="T13" fmla="*/ 15 h 791"/>
                      <a:gd name="T14" fmla="*/ 42 w 1769"/>
                      <a:gd name="T15" fmla="*/ 11 h 791"/>
                      <a:gd name="T16" fmla="*/ 34 w 1769"/>
                      <a:gd name="T17" fmla="*/ 7 h 791"/>
                      <a:gd name="T18" fmla="*/ 17 w 1769"/>
                      <a:gd name="T19" fmla="*/ 4 h 791"/>
                      <a:gd name="T20" fmla="*/ 0 w 1769"/>
                      <a:gd name="T21" fmla="*/ 2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24 h 504"/>
                        <a:gd name="T2" fmla="*/ 50 w 2736"/>
                        <a:gd name="T3" fmla="*/ 8 h 504"/>
                        <a:gd name="T4" fmla="*/ 104 w 2736"/>
                        <a:gd name="T5" fmla="*/ 1 h 504"/>
                        <a:gd name="T6" fmla="*/ 160 w 2736"/>
                        <a:gd name="T7" fmla="*/ 1 h 504"/>
                        <a:gd name="T8" fmla="*/ 159 w 2736"/>
                        <a:gd name="T9" fmla="*/ 5 h 504"/>
                        <a:gd name="T10" fmla="*/ 103 w 2736"/>
                        <a:gd name="T11" fmla="*/ 5 h 504"/>
                        <a:gd name="T12" fmla="*/ 38 w 2736"/>
                        <a:gd name="T13" fmla="*/ 14 h 504"/>
                        <a:gd name="T14" fmla="*/ 0 w 2736"/>
                        <a:gd name="T15" fmla="*/ 2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0" y="182"/>
                      <a:ext cx="570" cy="288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6 w 1769"/>
                        <a:gd name="T3" fmla="*/ 3 h 791"/>
                        <a:gd name="T4" fmla="*/ 39 w 1769"/>
                        <a:gd name="T5" fmla="*/ 10 h 791"/>
                        <a:gd name="T6" fmla="*/ 54 w 1769"/>
                        <a:gd name="T7" fmla="*/ 21 h 791"/>
                        <a:gd name="T8" fmla="*/ 59 w 1769"/>
                        <a:gd name="T9" fmla="*/ 29 h 791"/>
                        <a:gd name="T10" fmla="*/ 56 w 1769"/>
                        <a:gd name="T11" fmla="*/ 38 h 791"/>
                        <a:gd name="T12" fmla="*/ 53 w 1769"/>
                        <a:gd name="T13" fmla="*/ 31 h 791"/>
                        <a:gd name="T14" fmla="*/ 46 w 1769"/>
                        <a:gd name="T15" fmla="*/ 22 h 791"/>
                        <a:gd name="T16" fmla="*/ 37 w 1769"/>
                        <a:gd name="T17" fmla="*/ 14 h 791"/>
                        <a:gd name="T18" fmla="*/ 19 w 1769"/>
                        <a:gd name="T19" fmla="*/ 7 h 791"/>
                        <a:gd name="T20" fmla="*/ 0 w 1769"/>
                        <a:gd name="T21" fmla="*/ 4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2" y="914"/>
                      <a:ext cx="1155" cy="270"/>
                    </a:xfrm>
                    <a:custGeom>
                      <a:avLst/>
                      <a:gdLst>
                        <a:gd name="T0" fmla="*/ 0 w 2736"/>
                        <a:gd name="T1" fmla="*/ 78 h 504"/>
                        <a:gd name="T2" fmla="*/ 65 w 2736"/>
                        <a:gd name="T3" fmla="*/ 26 h 504"/>
                        <a:gd name="T4" fmla="*/ 134 w 2736"/>
                        <a:gd name="T5" fmla="*/ 4 h 504"/>
                        <a:gd name="T6" fmla="*/ 206 w 2736"/>
                        <a:gd name="T7" fmla="*/ 4 h 504"/>
                        <a:gd name="T8" fmla="*/ 205 w 2736"/>
                        <a:gd name="T9" fmla="*/ 16 h 504"/>
                        <a:gd name="T10" fmla="*/ 133 w 2736"/>
                        <a:gd name="T11" fmla="*/ 16 h 504"/>
                        <a:gd name="T12" fmla="*/ 49 w 2736"/>
                        <a:gd name="T13" fmla="*/ 45 h 504"/>
                        <a:gd name="T14" fmla="*/ 0 w 2736"/>
                        <a:gd name="T15" fmla="*/ 7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2"/>
                      <a:ext cx="621" cy="423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21 w 1769"/>
                        <a:gd name="T3" fmla="*/ 9 h 791"/>
                        <a:gd name="T4" fmla="*/ 50 w 1769"/>
                        <a:gd name="T5" fmla="*/ 30 h 791"/>
                        <a:gd name="T6" fmla="*/ 70 w 1769"/>
                        <a:gd name="T7" fmla="*/ 66 h 791"/>
                        <a:gd name="T8" fmla="*/ 76 w 1769"/>
                        <a:gd name="T9" fmla="*/ 93 h 791"/>
                        <a:gd name="T10" fmla="*/ 73 w 1769"/>
                        <a:gd name="T11" fmla="*/ 120 h 791"/>
                        <a:gd name="T12" fmla="*/ 69 w 1769"/>
                        <a:gd name="T13" fmla="*/ 97 h 791"/>
                        <a:gd name="T14" fmla="*/ 60 w 1769"/>
                        <a:gd name="T15" fmla="*/ 70 h 791"/>
                        <a:gd name="T16" fmla="*/ 48 w 1769"/>
                        <a:gd name="T17" fmla="*/ 45 h 791"/>
                        <a:gd name="T18" fmla="*/ 25 w 1769"/>
                        <a:gd name="T19" fmla="*/ 23 h 791"/>
                        <a:gd name="T20" fmla="*/ 0 w 1769"/>
                        <a:gd name="T21" fmla="*/ 12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3 h 504"/>
                        <a:gd name="T2" fmla="*/ 37 w 2736"/>
                        <a:gd name="T3" fmla="*/ 1 h 504"/>
                        <a:gd name="T4" fmla="*/ 75 w 2736"/>
                        <a:gd name="T5" fmla="*/ 0 h 504"/>
                        <a:gd name="T6" fmla="*/ 116 w 2736"/>
                        <a:gd name="T7" fmla="*/ 0 h 504"/>
                        <a:gd name="T8" fmla="*/ 115 w 2736"/>
                        <a:gd name="T9" fmla="*/ 1 h 504"/>
                        <a:gd name="T10" fmla="*/ 75 w 2736"/>
                        <a:gd name="T11" fmla="*/ 1 h 504"/>
                        <a:gd name="T12" fmla="*/ 28 w 2736"/>
                        <a:gd name="T13" fmla="*/ 2 h 504"/>
                        <a:gd name="T14" fmla="*/ 0 w 2736"/>
                        <a:gd name="T15" fmla="*/ 3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1"/>
                      <a:ext cx="512" cy="134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12 w 1769"/>
                        <a:gd name="T3" fmla="*/ 0 h 791"/>
                        <a:gd name="T4" fmla="*/ 28 w 1769"/>
                        <a:gd name="T5" fmla="*/ 1 h 791"/>
                        <a:gd name="T6" fmla="*/ 39 w 1769"/>
                        <a:gd name="T7" fmla="*/ 2 h 791"/>
                        <a:gd name="T8" fmla="*/ 43 w 1769"/>
                        <a:gd name="T9" fmla="*/ 3 h 791"/>
                        <a:gd name="T10" fmla="*/ 41 w 1769"/>
                        <a:gd name="T11" fmla="*/ 4 h 791"/>
                        <a:gd name="T12" fmla="*/ 38 w 1769"/>
                        <a:gd name="T13" fmla="*/ 3 h 791"/>
                        <a:gd name="T14" fmla="*/ 34 w 1769"/>
                        <a:gd name="T15" fmla="*/ 2 h 791"/>
                        <a:gd name="T16" fmla="*/ 27 w 1769"/>
                        <a:gd name="T17" fmla="*/ 1 h 791"/>
                        <a:gd name="T18" fmla="*/ 14 w 1769"/>
                        <a:gd name="T19" fmla="*/ 1 h 791"/>
                        <a:gd name="T20" fmla="*/ 0 w 1769"/>
                        <a:gd name="T21" fmla="*/ 0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1"/>
                    </a:xfrm>
                    <a:custGeom>
                      <a:avLst/>
                      <a:gdLst>
                        <a:gd name="T0" fmla="*/ 0 w 2736"/>
                        <a:gd name="T1" fmla="*/ 118 h 504"/>
                        <a:gd name="T2" fmla="*/ 216 w 2736"/>
                        <a:gd name="T3" fmla="*/ 39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4 h 504"/>
                        <a:gd name="T10" fmla="*/ 442 w 2736"/>
                        <a:gd name="T11" fmla="*/ 24 h 504"/>
                        <a:gd name="T12" fmla="*/ 164 w 2736"/>
                        <a:gd name="T13" fmla="*/ 68 h 504"/>
                        <a:gd name="T14" fmla="*/ 0 w 2736"/>
                        <a:gd name="T15" fmla="*/ 11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8" y="2578"/>
                      <a:ext cx="1595" cy="311"/>
                    </a:xfrm>
                    <a:custGeom>
                      <a:avLst/>
                      <a:gdLst>
                        <a:gd name="T0" fmla="*/ 0 w 2736"/>
                        <a:gd name="T1" fmla="*/ 118 h 504"/>
                        <a:gd name="T2" fmla="*/ 171 w 2736"/>
                        <a:gd name="T3" fmla="*/ 39 h 504"/>
                        <a:gd name="T4" fmla="*/ 352 w 2736"/>
                        <a:gd name="T5" fmla="*/ 6 h 504"/>
                        <a:gd name="T6" fmla="*/ 542 w 2736"/>
                        <a:gd name="T7" fmla="*/ 6 h 504"/>
                        <a:gd name="T8" fmla="*/ 539 w 2736"/>
                        <a:gd name="T9" fmla="*/ 24 h 504"/>
                        <a:gd name="T10" fmla="*/ 349 w 2736"/>
                        <a:gd name="T11" fmla="*/ 24 h 504"/>
                        <a:gd name="T12" fmla="*/ 129 w 2736"/>
                        <a:gd name="T13" fmla="*/ 68 h 504"/>
                        <a:gd name="T14" fmla="*/ 0 w 2736"/>
                        <a:gd name="T15" fmla="*/ 11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5"/>
                      <a:ext cx="856" cy="490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55 w 1769"/>
                        <a:gd name="T3" fmla="*/ 14 h 791"/>
                        <a:gd name="T4" fmla="*/ 131 w 1769"/>
                        <a:gd name="T5" fmla="*/ 48 h 791"/>
                        <a:gd name="T6" fmla="*/ 182 w 1769"/>
                        <a:gd name="T7" fmla="*/ 103 h 791"/>
                        <a:gd name="T8" fmla="*/ 199 w 1769"/>
                        <a:gd name="T9" fmla="*/ 145 h 791"/>
                        <a:gd name="T10" fmla="*/ 191 w 1769"/>
                        <a:gd name="T11" fmla="*/ 187 h 791"/>
                        <a:gd name="T12" fmla="*/ 180 w 1769"/>
                        <a:gd name="T13" fmla="*/ 151 h 791"/>
                        <a:gd name="T14" fmla="*/ 157 w 1769"/>
                        <a:gd name="T15" fmla="*/ 108 h 791"/>
                        <a:gd name="T16" fmla="*/ 126 w 1769"/>
                        <a:gd name="T17" fmla="*/ 70 h 791"/>
                        <a:gd name="T18" fmla="*/ 66 w 1769"/>
                        <a:gd name="T19" fmla="*/ 36 h 791"/>
                        <a:gd name="T20" fmla="*/ 0 w 1769"/>
                        <a:gd name="T21" fmla="*/ 18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1" y="2694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108 h 504"/>
                        <a:gd name="T2" fmla="*/ 211 w 2736"/>
                        <a:gd name="T3" fmla="*/ 36 h 504"/>
                        <a:gd name="T4" fmla="*/ 435 w 2736"/>
                        <a:gd name="T5" fmla="*/ 5 h 504"/>
                        <a:gd name="T6" fmla="*/ 669 w 2736"/>
                        <a:gd name="T7" fmla="*/ 5 h 504"/>
                        <a:gd name="T8" fmla="*/ 665 w 2736"/>
                        <a:gd name="T9" fmla="*/ 22 h 504"/>
                        <a:gd name="T10" fmla="*/ 432 w 2736"/>
                        <a:gd name="T11" fmla="*/ 22 h 504"/>
                        <a:gd name="T12" fmla="*/ 160 w 2736"/>
                        <a:gd name="T13" fmla="*/ 62 h 504"/>
                        <a:gd name="T14" fmla="*/ 0 w 2736"/>
                        <a:gd name="T15" fmla="*/ 10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2" y="3897"/>
                      <a:ext cx="918" cy="473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8 w 1769"/>
                        <a:gd name="T3" fmla="*/ 12 h 791"/>
                        <a:gd name="T4" fmla="*/ 161 w 1769"/>
                        <a:gd name="T5" fmla="*/ 43 h 791"/>
                        <a:gd name="T6" fmla="*/ 225 w 1769"/>
                        <a:gd name="T7" fmla="*/ 92 h 791"/>
                        <a:gd name="T8" fmla="*/ 245 w 1769"/>
                        <a:gd name="T9" fmla="*/ 130 h 791"/>
                        <a:gd name="T10" fmla="*/ 236 w 1769"/>
                        <a:gd name="T11" fmla="*/ 169 h 791"/>
                        <a:gd name="T12" fmla="*/ 222 w 1769"/>
                        <a:gd name="T13" fmla="*/ 135 h 791"/>
                        <a:gd name="T14" fmla="*/ 194 w 1769"/>
                        <a:gd name="T15" fmla="*/ 97 h 791"/>
                        <a:gd name="T16" fmla="*/ 155 w 1769"/>
                        <a:gd name="T17" fmla="*/ 63 h 791"/>
                        <a:gd name="T18" fmla="*/ 81 w 1769"/>
                        <a:gd name="T19" fmla="*/ 32 h 791"/>
                        <a:gd name="T20" fmla="*/ 0 w 1769"/>
                        <a:gd name="T21" fmla="*/ 16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>
                        <a:gd name="T0" fmla="*/ 0 w 2736"/>
                        <a:gd name="T1" fmla="*/ 118 h 504"/>
                        <a:gd name="T2" fmla="*/ 216 w 2736"/>
                        <a:gd name="T3" fmla="*/ 39 h 504"/>
                        <a:gd name="T4" fmla="*/ 444 w 2736"/>
                        <a:gd name="T5" fmla="*/ 6 h 504"/>
                        <a:gd name="T6" fmla="*/ 684 w 2736"/>
                        <a:gd name="T7" fmla="*/ 6 h 504"/>
                        <a:gd name="T8" fmla="*/ 681 w 2736"/>
                        <a:gd name="T9" fmla="*/ 24 h 504"/>
                        <a:gd name="T10" fmla="*/ 442 w 2736"/>
                        <a:gd name="T11" fmla="*/ 24 h 504"/>
                        <a:gd name="T12" fmla="*/ 164 w 2736"/>
                        <a:gd name="T13" fmla="*/ 68 h 504"/>
                        <a:gd name="T14" fmla="*/ 0 w 2736"/>
                        <a:gd name="T15" fmla="*/ 118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>
                        <a:gd name="T0" fmla="*/ 1 w 1769"/>
                        <a:gd name="T1" fmla="*/ 2 h 791"/>
                        <a:gd name="T2" fmla="*/ 69 w 1769"/>
                        <a:gd name="T3" fmla="*/ 14 h 791"/>
                        <a:gd name="T4" fmla="*/ 165 w 1769"/>
                        <a:gd name="T5" fmla="*/ 48 h 791"/>
                        <a:gd name="T6" fmla="*/ 229 w 1769"/>
                        <a:gd name="T7" fmla="*/ 103 h 791"/>
                        <a:gd name="T8" fmla="*/ 250 w 1769"/>
                        <a:gd name="T9" fmla="*/ 145 h 791"/>
                        <a:gd name="T10" fmla="*/ 241 w 1769"/>
                        <a:gd name="T11" fmla="*/ 187 h 791"/>
                        <a:gd name="T12" fmla="*/ 227 w 1769"/>
                        <a:gd name="T13" fmla="*/ 151 h 791"/>
                        <a:gd name="T14" fmla="*/ 198 w 1769"/>
                        <a:gd name="T15" fmla="*/ 108 h 791"/>
                        <a:gd name="T16" fmla="*/ 158 w 1769"/>
                        <a:gd name="T17" fmla="*/ 70 h 791"/>
                        <a:gd name="T18" fmla="*/ 83 w 1769"/>
                        <a:gd name="T19" fmla="*/ 36 h 791"/>
                        <a:gd name="T20" fmla="*/ 0 w 1769"/>
                        <a:gd name="T21" fmla="*/ 18 h 791"/>
                        <a:gd name="T22" fmla="*/ 1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2"/>
                      <a:ext cx="1649" cy="299"/>
                    </a:xfrm>
                    <a:custGeom>
                      <a:avLst/>
                      <a:gdLst>
                        <a:gd name="T0" fmla="*/ 0 w 2736"/>
                        <a:gd name="T1" fmla="*/ 105 h 504"/>
                        <a:gd name="T2" fmla="*/ 189 w 2736"/>
                        <a:gd name="T3" fmla="*/ 35 h 504"/>
                        <a:gd name="T4" fmla="*/ 389 w 2736"/>
                        <a:gd name="T5" fmla="*/ 5 h 504"/>
                        <a:gd name="T6" fmla="*/ 599 w 2736"/>
                        <a:gd name="T7" fmla="*/ 5 h 504"/>
                        <a:gd name="T8" fmla="*/ 595 w 2736"/>
                        <a:gd name="T9" fmla="*/ 21 h 504"/>
                        <a:gd name="T10" fmla="*/ 386 w 2736"/>
                        <a:gd name="T11" fmla="*/ 21 h 504"/>
                        <a:gd name="T12" fmla="*/ 143 w 2736"/>
                        <a:gd name="T13" fmla="*/ 61 h 504"/>
                        <a:gd name="T14" fmla="*/ 0 w 2736"/>
                        <a:gd name="T15" fmla="*/ 105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4" cy="468"/>
                    </a:xfrm>
                    <a:custGeom>
                      <a:avLst/>
                      <a:gdLst>
                        <a:gd name="T0" fmla="*/ 0 w 1769"/>
                        <a:gd name="T1" fmla="*/ 2 h 791"/>
                        <a:gd name="T2" fmla="*/ 60 w 1769"/>
                        <a:gd name="T3" fmla="*/ 12 h 791"/>
                        <a:gd name="T4" fmla="*/ 144 w 1769"/>
                        <a:gd name="T5" fmla="*/ 41 h 791"/>
                        <a:gd name="T6" fmla="*/ 201 w 1769"/>
                        <a:gd name="T7" fmla="*/ 89 h 791"/>
                        <a:gd name="T8" fmla="*/ 219 w 1769"/>
                        <a:gd name="T9" fmla="*/ 126 h 791"/>
                        <a:gd name="T10" fmla="*/ 211 w 1769"/>
                        <a:gd name="T11" fmla="*/ 163 h 791"/>
                        <a:gd name="T12" fmla="*/ 198 w 1769"/>
                        <a:gd name="T13" fmla="*/ 131 h 791"/>
                        <a:gd name="T14" fmla="*/ 173 w 1769"/>
                        <a:gd name="T15" fmla="*/ 94 h 791"/>
                        <a:gd name="T16" fmla="*/ 138 w 1769"/>
                        <a:gd name="T17" fmla="*/ 62 h 791"/>
                        <a:gd name="T18" fmla="*/ 72 w 1769"/>
                        <a:gd name="T19" fmla="*/ 31 h 791"/>
                        <a:gd name="T20" fmla="*/ 0 w 1769"/>
                        <a:gd name="T21" fmla="*/ 16 h 791"/>
                        <a:gd name="T22" fmla="*/ 0 w 1769"/>
                        <a:gd name="T23" fmla="*/ 2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1"/>
                      <a:ext cx="1600" cy="246"/>
                    </a:xfrm>
                    <a:custGeom>
                      <a:avLst/>
                      <a:gdLst>
                        <a:gd name="T0" fmla="*/ 0 w 2736"/>
                        <a:gd name="T1" fmla="*/ 59 h 504"/>
                        <a:gd name="T2" fmla="*/ 173 w 2736"/>
                        <a:gd name="T3" fmla="*/ 20 h 504"/>
                        <a:gd name="T4" fmla="*/ 356 w 2736"/>
                        <a:gd name="T5" fmla="*/ 3 h 504"/>
                        <a:gd name="T6" fmla="*/ 547 w 2736"/>
                        <a:gd name="T7" fmla="*/ 3 h 504"/>
                        <a:gd name="T8" fmla="*/ 544 w 2736"/>
                        <a:gd name="T9" fmla="*/ 12 h 504"/>
                        <a:gd name="T10" fmla="*/ 353 w 2736"/>
                        <a:gd name="T11" fmla="*/ 12 h 504"/>
                        <a:gd name="T12" fmla="*/ 130 w 2736"/>
                        <a:gd name="T13" fmla="*/ 34 h 504"/>
                        <a:gd name="T14" fmla="*/ 0 w 2736"/>
                        <a:gd name="T15" fmla="*/ 5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3" y="3747"/>
                      <a:ext cx="859" cy="386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56 w 1769"/>
                        <a:gd name="T3" fmla="*/ 6 h 791"/>
                        <a:gd name="T4" fmla="*/ 133 w 1769"/>
                        <a:gd name="T5" fmla="*/ 23 h 791"/>
                        <a:gd name="T6" fmla="*/ 185 w 1769"/>
                        <a:gd name="T7" fmla="*/ 50 h 791"/>
                        <a:gd name="T8" fmla="*/ 201 w 1769"/>
                        <a:gd name="T9" fmla="*/ 71 h 791"/>
                        <a:gd name="T10" fmla="*/ 193 w 1769"/>
                        <a:gd name="T11" fmla="*/ 91 h 791"/>
                        <a:gd name="T12" fmla="*/ 182 w 1769"/>
                        <a:gd name="T13" fmla="*/ 73 h 791"/>
                        <a:gd name="T14" fmla="*/ 159 w 1769"/>
                        <a:gd name="T15" fmla="*/ 53 h 791"/>
                        <a:gd name="T16" fmla="*/ 127 w 1769"/>
                        <a:gd name="T17" fmla="*/ 34 h 791"/>
                        <a:gd name="T18" fmla="*/ 67 w 1769"/>
                        <a:gd name="T19" fmla="*/ 18 h 791"/>
                        <a:gd name="T20" fmla="*/ 0 w 1769"/>
                        <a:gd name="T21" fmla="*/ 9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3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9 h 504"/>
                        <a:gd name="T2" fmla="*/ 134 w 2736"/>
                        <a:gd name="T3" fmla="*/ 20 h 504"/>
                        <a:gd name="T4" fmla="*/ 276 w 2736"/>
                        <a:gd name="T5" fmla="*/ 3 h 504"/>
                        <a:gd name="T6" fmla="*/ 425 w 2736"/>
                        <a:gd name="T7" fmla="*/ 3 h 504"/>
                        <a:gd name="T8" fmla="*/ 423 w 2736"/>
                        <a:gd name="T9" fmla="*/ 12 h 504"/>
                        <a:gd name="T10" fmla="*/ 274 w 2736"/>
                        <a:gd name="T11" fmla="*/ 12 h 504"/>
                        <a:gd name="T12" fmla="*/ 102 w 2736"/>
                        <a:gd name="T13" fmla="*/ 34 h 504"/>
                        <a:gd name="T14" fmla="*/ 0 w 2736"/>
                        <a:gd name="T15" fmla="*/ 59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5"/>
                    </a:xfrm>
                    <a:custGeom>
                      <a:avLst/>
                      <a:gdLst>
                        <a:gd name="T0" fmla="*/ 0 w 1769"/>
                        <a:gd name="T1" fmla="*/ 1 h 791"/>
                        <a:gd name="T2" fmla="*/ 43 w 1769"/>
                        <a:gd name="T3" fmla="*/ 6 h 791"/>
                        <a:gd name="T4" fmla="*/ 103 w 1769"/>
                        <a:gd name="T5" fmla="*/ 23 h 791"/>
                        <a:gd name="T6" fmla="*/ 143 w 1769"/>
                        <a:gd name="T7" fmla="*/ 50 h 791"/>
                        <a:gd name="T8" fmla="*/ 156 w 1769"/>
                        <a:gd name="T9" fmla="*/ 70 h 791"/>
                        <a:gd name="T10" fmla="*/ 150 w 1769"/>
                        <a:gd name="T11" fmla="*/ 91 h 791"/>
                        <a:gd name="T12" fmla="*/ 142 w 1769"/>
                        <a:gd name="T13" fmla="*/ 73 h 791"/>
                        <a:gd name="T14" fmla="*/ 124 w 1769"/>
                        <a:gd name="T15" fmla="*/ 53 h 791"/>
                        <a:gd name="T16" fmla="*/ 99 w 1769"/>
                        <a:gd name="T17" fmla="*/ 34 h 791"/>
                        <a:gd name="T18" fmla="*/ 52 w 1769"/>
                        <a:gd name="T19" fmla="*/ 18 h 791"/>
                        <a:gd name="T20" fmla="*/ 0 w 1769"/>
                        <a:gd name="T21" fmla="*/ 9 h 791"/>
                        <a:gd name="T22" fmla="*/ 0 w 1769"/>
                        <a:gd name="T23" fmla="*/ 1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1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26 h 504"/>
                        <a:gd name="T2" fmla="*/ 125 w 2736"/>
                        <a:gd name="T3" fmla="*/ 9 h 504"/>
                        <a:gd name="T4" fmla="*/ 257 w 2736"/>
                        <a:gd name="T5" fmla="*/ 1 h 504"/>
                        <a:gd name="T6" fmla="*/ 397 w 2736"/>
                        <a:gd name="T7" fmla="*/ 1 h 504"/>
                        <a:gd name="T8" fmla="*/ 394 w 2736"/>
                        <a:gd name="T9" fmla="*/ 5 h 504"/>
                        <a:gd name="T10" fmla="*/ 255 w 2736"/>
                        <a:gd name="T11" fmla="*/ 5 h 504"/>
                        <a:gd name="T12" fmla="*/ 95 w 2736"/>
                        <a:gd name="T13" fmla="*/ 15 h 504"/>
                        <a:gd name="T14" fmla="*/ 0 w 2736"/>
                        <a:gd name="T15" fmla="*/ 26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0 w 1769"/>
                        <a:gd name="T1" fmla="*/ 0 h 791"/>
                        <a:gd name="T2" fmla="*/ 40 w 1769"/>
                        <a:gd name="T3" fmla="*/ 3 h 791"/>
                        <a:gd name="T4" fmla="*/ 96 w 1769"/>
                        <a:gd name="T5" fmla="*/ 10 h 791"/>
                        <a:gd name="T6" fmla="*/ 133 w 1769"/>
                        <a:gd name="T7" fmla="*/ 22 h 791"/>
                        <a:gd name="T8" fmla="*/ 145 w 1769"/>
                        <a:gd name="T9" fmla="*/ 32 h 791"/>
                        <a:gd name="T10" fmla="*/ 140 w 1769"/>
                        <a:gd name="T11" fmla="*/ 41 h 791"/>
                        <a:gd name="T12" fmla="*/ 132 w 1769"/>
                        <a:gd name="T13" fmla="*/ 33 h 791"/>
                        <a:gd name="T14" fmla="*/ 115 w 1769"/>
                        <a:gd name="T15" fmla="*/ 23 h 791"/>
                        <a:gd name="T16" fmla="*/ 92 w 1769"/>
                        <a:gd name="T17" fmla="*/ 15 h 791"/>
                        <a:gd name="T18" fmla="*/ 48 w 1769"/>
                        <a:gd name="T19" fmla="*/ 8 h 791"/>
                        <a:gd name="T20" fmla="*/ 0 w 1769"/>
                        <a:gd name="T21" fmla="*/ 4 h 791"/>
                        <a:gd name="T22" fmla="*/ 0 w 1769"/>
                        <a:gd name="T23" fmla="*/ 0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6"/>
                    <a:ext cx="2568" cy="2047"/>
                  </a:xfrm>
                  <a:custGeom>
                    <a:avLst/>
                    <a:gdLst>
                      <a:gd name="T0" fmla="*/ 1 w 36729"/>
                      <a:gd name="T1" fmla="*/ 1 h 21600"/>
                      <a:gd name="T2" fmla="*/ 0 w 36729"/>
                      <a:gd name="T3" fmla="*/ 1 h 21600"/>
                      <a:gd name="T4" fmla="*/ 0 w 36729"/>
                      <a:gd name="T5" fmla="*/ 0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lnTo>
                          <a:pt x="36729" y="1045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1"/>
                    <a:ext cx="2017" cy="2379"/>
                  </a:xfrm>
                  <a:custGeom>
                    <a:avLst/>
                    <a:gdLst>
                      <a:gd name="T0" fmla="*/ 0 w 30473"/>
                      <a:gd name="T1" fmla="*/ 0 h 22305"/>
                      <a:gd name="T2" fmla="*/ 1 w 30473"/>
                      <a:gd name="T3" fmla="*/ 3 h 22305"/>
                      <a:gd name="T4" fmla="*/ 0 w 30473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lnTo>
                          <a:pt x="-1" y="1906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T0" fmla="*/ 0 w 34812"/>
                      <a:gd name="T1" fmla="*/ 1 h 22305"/>
                      <a:gd name="T2" fmla="*/ 0 w 34812"/>
                      <a:gd name="T3" fmla="*/ 3 h 22305"/>
                      <a:gd name="T4" fmla="*/ 0 w 34812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0"/>
                  </a:xfrm>
                  <a:custGeom>
                    <a:avLst/>
                    <a:gdLst>
                      <a:gd name="T0" fmla="*/ 0 w 36830"/>
                      <a:gd name="T1" fmla="*/ 1 h 22305"/>
                      <a:gd name="T2" fmla="*/ 1 w 36830"/>
                      <a:gd name="T3" fmla="*/ 3 h 22305"/>
                      <a:gd name="T4" fmla="*/ 0 w 36830"/>
                      <a:gd name="T5" fmla="*/ 3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lnTo>
                          <a:pt x="0" y="6283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T0" fmla="*/ 0 w 31881"/>
                      <a:gd name="T1" fmla="*/ 1 h 21600"/>
                      <a:gd name="T2" fmla="*/ 0 w 31881"/>
                      <a:gd name="T3" fmla="*/ 1 h 21600"/>
                      <a:gd name="T4" fmla="*/ 0 w 31881"/>
                      <a:gd name="T5" fmla="*/ 3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lnTo>
                          <a:pt x="-1" y="10015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T0" fmla="*/ 0 w 31146"/>
                      <a:gd name="T1" fmla="*/ 1 h 21600"/>
                      <a:gd name="T2" fmla="*/ 0 w 31146"/>
                      <a:gd name="T3" fmla="*/ 1 h 21600"/>
                      <a:gd name="T4" fmla="*/ 0 w 31146"/>
                      <a:gd name="T5" fmla="*/ 3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17 h 2368"/>
                      <a:gd name="T2" fmla="*/ 37 w 776"/>
                      <a:gd name="T3" fmla="*/ 4 h 2368"/>
                      <a:gd name="T4" fmla="*/ 15 w 776"/>
                      <a:gd name="T5" fmla="*/ 42 h 2368"/>
                      <a:gd name="T6" fmla="*/ 52 w 776"/>
                      <a:gd name="T7" fmla="*/ 42 h 2368"/>
                      <a:gd name="T8" fmla="*/ 30 w 776"/>
                      <a:gd name="T9" fmla="*/ 81 h 2368"/>
                      <a:gd name="T10" fmla="*/ 60 w 776"/>
                      <a:gd name="T11" fmla="*/ 94 h 2368"/>
                      <a:gd name="T12" fmla="*/ 45 w 776"/>
                      <a:gd name="T13" fmla="*/ 119 h 2368"/>
                      <a:gd name="T14" fmla="*/ 75 w 776"/>
                      <a:gd name="T15" fmla="*/ 132 h 2368"/>
                      <a:gd name="T16" fmla="*/ 60 w 776"/>
                      <a:gd name="T17" fmla="*/ 158 h 2368"/>
                      <a:gd name="T18" fmla="*/ 82 w 776"/>
                      <a:gd name="T19" fmla="*/ 171 h 2368"/>
                      <a:gd name="T20" fmla="*/ 75 w 776"/>
                      <a:gd name="T21" fmla="*/ 196 h 2368"/>
                      <a:gd name="T22" fmla="*/ 90 w 776"/>
                      <a:gd name="T23" fmla="*/ 221 h 2368"/>
                      <a:gd name="T24" fmla="*/ 90 w 776"/>
                      <a:gd name="T25" fmla="*/ 247 h 2368"/>
                      <a:gd name="T26" fmla="*/ 105 w 776"/>
                      <a:gd name="T27" fmla="*/ 286 h 2368"/>
                      <a:gd name="T28" fmla="*/ 97 w 776"/>
                      <a:gd name="T29" fmla="*/ 324 h 2368"/>
                      <a:gd name="T30" fmla="*/ 113 w 776"/>
                      <a:gd name="T31" fmla="*/ 349 h 2368"/>
                      <a:gd name="T32" fmla="*/ 105 w 776"/>
                      <a:gd name="T33" fmla="*/ 388 h 2368"/>
                      <a:gd name="T34" fmla="*/ 113 w 776"/>
                      <a:gd name="T35" fmla="*/ 427 h 2368"/>
                      <a:gd name="T36" fmla="*/ 105 w 776"/>
                      <a:gd name="T37" fmla="*/ 452 h 2368"/>
                      <a:gd name="T38" fmla="*/ 120 w 776"/>
                      <a:gd name="T39" fmla="*/ 490 h 2368"/>
                      <a:gd name="T40" fmla="*/ 113 w 776"/>
                      <a:gd name="T41" fmla="*/ 529 h 2368"/>
                      <a:gd name="T42" fmla="*/ 120 w 776"/>
                      <a:gd name="T43" fmla="*/ 580 h 2368"/>
                      <a:gd name="T44" fmla="*/ 113 w 776"/>
                      <a:gd name="T45" fmla="*/ 593 h 2368"/>
                      <a:gd name="T46" fmla="*/ 120 w 776"/>
                      <a:gd name="T47" fmla="*/ 631 h 2368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-1346631">
                  <a:off x="3279" y="1529"/>
                  <a:ext cx="443" cy="837"/>
                </a:xfrm>
                <a:custGeom>
                  <a:avLst/>
                  <a:gdLst>
                    <a:gd name="T0" fmla="*/ 0 w 776"/>
                    <a:gd name="T1" fmla="*/ 3 h 2368"/>
                    <a:gd name="T2" fmla="*/ 45 w 776"/>
                    <a:gd name="T3" fmla="*/ 1 h 2368"/>
                    <a:gd name="T4" fmla="*/ 18 w 776"/>
                    <a:gd name="T5" fmla="*/ 7 h 2368"/>
                    <a:gd name="T6" fmla="*/ 63 w 776"/>
                    <a:gd name="T7" fmla="*/ 7 h 2368"/>
                    <a:gd name="T8" fmla="*/ 36 w 776"/>
                    <a:gd name="T9" fmla="*/ 13 h 2368"/>
                    <a:gd name="T10" fmla="*/ 71 w 776"/>
                    <a:gd name="T11" fmla="*/ 16 h 2368"/>
                    <a:gd name="T12" fmla="*/ 54 w 776"/>
                    <a:gd name="T13" fmla="*/ 20 h 2368"/>
                    <a:gd name="T14" fmla="*/ 89 w 776"/>
                    <a:gd name="T15" fmla="*/ 22 h 2368"/>
                    <a:gd name="T16" fmla="*/ 71 w 776"/>
                    <a:gd name="T17" fmla="*/ 26 h 2368"/>
                    <a:gd name="T18" fmla="*/ 98 w 776"/>
                    <a:gd name="T19" fmla="*/ 28 h 2368"/>
                    <a:gd name="T20" fmla="*/ 89 w 776"/>
                    <a:gd name="T21" fmla="*/ 33 h 2368"/>
                    <a:gd name="T22" fmla="*/ 107 w 776"/>
                    <a:gd name="T23" fmla="*/ 37 h 2368"/>
                    <a:gd name="T24" fmla="*/ 107 w 776"/>
                    <a:gd name="T25" fmla="*/ 41 h 2368"/>
                    <a:gd name="T26" fmla="*/ 125 w 776"/>
                    <a:gd name="T27" fmla="*/ 47 h 2368"/>
                    <a:gd name="T28" fmla="*/ 116 w 776"/>
                    <a:gd name="T29" fmla="*/ 54 h 2368"/>
                    <a:gd name="T30" fmla="*/ 134 w 776"/>
                    <a:gd name="T31" fmla="*/ 58 h 2368"/>
                    <a:gd name="T32" fmla="*/ 125 w 776"/>
                    <a:gd name="T33" fmla="*/ 64 h 2368"/>
                    <a:gd name="T34" fmla="*/ 134 w 776"/>
                    <a:gd name="T35" fmla="*/ 71 h 2368"/>
                    <a:gd name="T36" fmla="*/ 125 w 776"/>
                    <a:gd name="T37" fmla="*/ 75 h 2368"/>
                    <a:gd name="T38" fmla="*/ 143 w 776"/>
                    <a:gd name="T39" fmla="*/ 81 h 2368"/>
                    <a:gd name="T40" fmla="*/ 134 w 776"/>
                    <a:gd name="T41" fmla="*/ 88 h 2368"/>
                    <a:gd name="T42" fmla="*/ 143 w 776"/>
                    <a:gd name="T43" fmla="*/ 96 h 2368"/>
                    <a:gd name="T44" fmla="*/ 134 w 776"/>
                    <a:gd name="T45" fmla="*/ 98 h 2368"/>
                    <a:gd name="T46" fmla="*/ 143 w 776"/>
                    <a:gd name="T47" fmla="*/ 105 h 2368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0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16 h 2368"/>
                  <a:gd name="T2" fmla="*/ 59 w 776"/>
                  <a:gd name="T3" fmla="*/ 4 h 2368"/>
                  <a:gd name="T4" fmla="*/ 24 w 776"/>
                  <a:gd name="T5" fmla="*/ 39 h 2368"/>
                  <a:gd name="T6" fmla="*/ 82 w 776"/>
                  <a:gd name="T7" fmla="*/ 39 h 2368"/>
                  <a:gd name="T8" fmla="*/ 47 w 776"/>
                  <a:gd name="T9" fmla="*/ 74 h 2368"/>
                  <a:gd name="T10" fmla="*/ 94 w 776"/>
                  <a:gd name="T11" fmla="*/ 86 h 2368"/>
                  <a:gd name="T12" fmla="*/ 71 w 776"/>
                  <a:gd name="T13" fmla="*/ 109 h 2368"/>
                  <a:gd name="T14" fmla="*/ 118 w 776"/>
                  <a:gd name="T15" fmla="*/ 121 h 2368"/>
                  <a:gd name="T16" fmla="*/ 94 w 776"/>
                  <a:gd name="T17" fmla="*/ 144 h 2368"/>
                  <a:gd name="T18" fmla="*/ 129 w 776"/>
                  <a:gd name="T19" fmla="*/ 156 h 2368"/>
                  <a:gd name="T20" fmla="*/ 118 w 776"/>
                  <a:gd name="T21" fmla="*/ 179 h 2368"/>
                  <a:gd name="T22" fmla="*/ 141 w 776"/>
                  <a:gd name="T23" fmla="*/ 203 h 2368"/>
                  <a:gd name="T24" fmla="*/ 141 w 776"/>
                  <a:gd name="T25" fmla="*/ 226 h 2368"/>
                  <a:gd name="T26" fmla="*/ 164 w 776"/>
                  <a:gd name="T27" fmla="*/ 261 h 2368"/>
                  <a:gd name="T28" fmla="*/ 153 w 776"/>
                  <a:gd name="T29" fmla="*/ 296 h 2368"/>
                  <a:gd name="T30" fmla="*/ 176 w 776"/>
                  <a:gd name="T31" fmla="*/ 320 h 2368"/>
                  <a:gd name="T32" fmla="*/ 164 w 776"/>
                  <a:gd name="T33" fmla="*/ 355 h 2368"/>
                  <a:gd name="T34" fmla="*/ 176 w 776"/>
                  <a:gd name="T35" fmla="*/ 390 h 2368"/>
                  <a:gd name="T36" fmla="*/ 164 w 776"/>
                  <a:gd name="T37" fmla="*/ 413 h 2368"/>
                  <a:gd name="T38" fmla="*/ 188 w 776"/>
                  <a:gd name="T39" fmla="*/ 448 h 2368"/>
                  <a:gd name="T40" fmla="*/ 176 w 776"/>
                  <a:gd name="T41" fmla="*/ 483 h 2368"/>
                  <a:gd name="T42" fmla="*/ 188 w 776"/>
                  <a:gd name="T43" fmla="*/ 530 h 2368"/>
                  <a:gd name="T44" fmla="*/ 176 w 776"/>
                  <a:gd name="T45" fmla="*/ 542 h 2368"/>
                  <a:gd name="T46" fmla="*/ 188 w 776"/>
                  <a:gd name="T47" fmla="*/ 57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T0" fmla="*/ 0 w 21600"/>
                  <a:gd name="T1" fmla="*/ 0 h 21602"/>
                  <a:gd name="T2" fmla="*/ 2 w 21600"/>
                  <a:gd name="T3" fmla="*/ 3 h 21602"/>
                  <a:gd name="T4" fmla="*/ 0 w 21600"/>
                  <a:gd name="T5" fmla="*/ 3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T0" fmla="*/ 0 w 28940"/>
                  <a:gd name="T1" fmla="*/ 0 h 22305"/>
                  <a:gd name="T2" fmla="*/ 0 w 28940"/>
                  <a:gd name="T3" fmla="*/ 3 h 22305"/>
                  <a:gd name="T4" fmla="*/ 0 w 28940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T0" fmla="*/ 0 w 34455"/>
                  <a:gd name="T1" fmla="*/ 1 h 22305"/>
                  <a:gd name="T2" fmla="*/ 1 w 34455"/>
                  <a:gd name="T3" fmla="*/ 3 h 22305"/>
                  <a:gd name="T4" fmla="*/ 0 w 34455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T0" fmla="*/ 0 w 34812"/>
                  <a:gd name="T1" fmla="*/ 1 h 22305"/>
                  <a:gd name="T2" fmla="*/ 0 w 34812"/>
                  <a:gd name="T3" fmla="*/ 3 h 22305"/>
                  <a:gd name="T4" fmla="*/ 0 w 34812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T0" fmla="*/ 0 w 34812"/>
                  <a:gd name="T1" fmla="*/ 1 h 22305"/>
                  <a:gd name="T2" fmla="*/ 0 w 34812"/>
                  <a:gd name="T3" fmla="*/ 3 h 22305"/>
                  <a:gd name="T4" fmla="*/ 0 w 34812"/>
                  <a:gd name="T5" fmla="*/ 3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>
                  <a:gd name="T0" fmla="*/ 0 w 776"/>
                  <a:gd name="T1" fmla="*/ 16 h 2368"/>
                  <a:gd name="T2" fmla="*/ 59 w 776"/>
                  <a:gd name="T3" fmla="*/ 4 h 2368"/>
                  <a:gd name="T4" fmla="*/ 24 w 776"/>
                  <a:gd name="T5" fmla="*/ 39 h 2368"/>
                  <a:gd name="T6" fmla="*/ 82 w 776"/>
                  <a:gd name="T7" fmla="*/ 39 h 2368"/>
                  <a:gd name="T8" fmla="*/ 47 w 776"/>
                  <a:gd name="T9" fmla="*/ 74 h 2368"/>
                  <a:gd name="T10" fmla="*/ 94 w 776"/>
                  <a:gd name="T11" fmla="*/ 86 h 2368"/>
                  <a:gd name="T12" fmla="*/ 71 w 776"/>
                  <a:gd name="T13" fmla="*/ 109 h 2368"/>
                  <a:gd name="T14" fmla="*/ 118 w 776"/>
                  <a:gd name="T15" fmla="*/ 121 h 2368"/>
                  <a:gd name="T16" fmla="*/ 94 w 776"/>
                  <a:gd name="T17" fmla="*/ 144 h 2368"/>
                  <a:gd name="T18" fmla="*/ 129 w 776"/>
                  <a:gd name="T19" fmla="*/ 156 h 2368"/>
                  <a:gd name="T20" fmla="*/ 118 w 776"/>
                  <a:gd name="T21" fmla="*/ 179 h 2368"/>
                  <a:gd name="T22" fmla="*/ 141 w 776"/>
                  <a:gd name="T23" fmla="*/ 203 h 2368"/>
                  <a:gd name="T24" fmla="*/ 141 w 776"/>
                  <a:gd name="T25" fmla="*/ 226 h 2368"/>
                  <a:gd name="T26" fmla="*/ 164 w 776"/>
                  <a:gd name="T27" fmla="*/ 261 h 2368"/>
                  <a:gd name="T28" fmla="*/ 153 w 776"/>
                  <a:gd name="T29" fmla="*/ 296 h 2368"/>
                  <a:gd name="T30" fmla="*/ 176 w 776"/>
                  <a:gd name="T31" fmla="*/ 320 h 2368"/>
                  <a:gd name="T32" fmla="*/ 164 w 776"/>
                  <a:gd name="T33" fmla="*/ 355 h 2368"/>
                  <a:gd name="T34" fmla="*/ 176 w 776"/>
                  <a:gd name="T35" fmla="*/ 390 h 2368"/>
                  <a:gd name="T36" fmla="*/ 164 w 776"/>
                  <a:gd name="T37" fmla="*/ 413 h 2368"/>
                  <a:gd name="T38" fmla="*/ 188 w 776"/>
                  <a:gd name="T39" fmla="*/ 448 h 2368"/>
                  <a:gd name="T40" fmla="*/ 176 w 776"/>
                  <a:gd name="T41" fmla="*/ 483 h 2368"/>
                  <a:gd name="T42" fmla="*/ 188 w 776"/>
                  <a:gd name="T43" fmla="*/ 530 h 2368"/>
                  <a:gd name="T44" fmla="*/ 176 w 776"/>
                  <a:gd name="T45" fmla="*/ 542 h 2368"/>
                  <a:gd name="T46" fmla="*/ 188 w 776"/>
                  <a:gd name="T47" fmla="*/ 57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>
                  <a:gd name="T0" fmla="*/ 0 w 776"/>
                  <a:gd name="T1" fmla="*/ 3 h 2368"/>
                  <a:gd name="T2" fmla="*/ 44 w 776"/>
                  <a:gd name="T3" fmla="*/ 1 h 2368"/>
                  <a:gd name="T4" fmla="*/ 18 w 776"/>
                  <a:gd name="T5" fmla="*/ 7 h 2368"/>
                  <a:gd name="T6" fmla="*/ 62 w 776"/>
                  <a:gd name="T7" fmla="*/ 7 h 2368"/>
                  <a:gd name="T8" fmla="*/ 35 w 776"/>
                  <a:gd name="T9" fmla="*/ 13 h 2368"/>
                  <a:gd name="T10" fmla="*/ 70 w 776"/>
                  <a:gd name="T11" fmla="*/ 16 h 2368"/>
                  <a:gd name="T12" fmla="*/ 53 w 776"/>
                  <a:gd name="T13" fmla="*/ 20 h 2368"/>
                  <a:gd name="T14" fmla="*/ 88 w 776"/>
                  <a:gd name="T15" fmla="*/ 22 h 2368"/>
                  <a:gd name="T16" fmla="*/ 70 w 776"/>
                  <a:gd name="T17" fmla="*/ 26 h 2368"/>
                  <a:gd name="T18" fmla="*/ 97 w 776"/>
                  <a:gd name="T19" fmla="*/ 28 h 2368"/>
                  <a:gd name="T20" fmla="*/ 88 w 776"/>
                  <a:gd name="T21" fmla="*/ 33 h 2368"/>
                  <a:gd name="T22" fmla="*/ 106 w 776"/>
                  <a:gd name="T23" fmla="*/ 37 h 2368"/>
                  <a:gd name="T24" fmla="*/ 106 w 776"/>
                  <a:gd name="T25" fmla="*/ 41 h 2368"/>
                  <a:gd name="T26" fmla="*/ 123 w 776"/>
                  <a:gd name="T27" fmla="*/ 47 h 2368"/>
                  <a:gd name="T28" fmla="*/ 115 w 776"/>
                  <a:gd name="T29" fmla="*/ 54 h 2368"/>
                  <a:gd name="T30" fmla="*/ 132 w 776"/>
                  <a:gd name="T31" fmla="*/ 58 h 2368"/>
                  <a:gd name="T32" fmla="*/ 123 w 776"/>
                  <a:gd name="T33" fmla="*/ 64 h 2368"/>
                  <a:gd name="T34" fmla="*/ 132 w 776"/>
                  <a:gd name="T35" fmla="*/ 71 h 2368"/>
                  <a:gd name="T36" fmla="*/ 123 w 776"/>
                  <a:gd name="T37" fmla="*/ 75 h 2368"/>
                  <a:gd name="T38" fmla="*/ 141 w 776"/>
                  <a:gd name="T39" fmla="*/ 81 h 2368"/>
                  <a:gd name="T40" fmla="*/ 132 w 776"/>
                  <a:gd name="T41" fmla="*/ 88 h 2368"/>
                  <a:gd name="T42" fmla="*/ 141 w 776"/>
                  <a:gd name="T43" fmla="*/ 96 h 2368"/>
                  <a:gd name="T44" fmla="*/ 132 w 776"/>
                  <a:gd name="T45" fmla="*/ 99 h 2368"/>
                  <a:gd name="T46" fmla="*/ 141 w 776"/>
                  <a:gd name="T47" fmla="*/ 10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>
                  <a:gd name="T0" fmla="*/ 0 w 776"/>
                  <a:gd name="T1" fmla="*/ 17 h 2368"/>
                  <a:gd name="T2" fmla="*/ 657 w 776"/>
                  <a:gd name="T3" fmla="*/ 4 h 2368"/>
                  <a:gd name="T4" fmla="*/ 261 w 776"/>
                  <a:gd name="T5" fmla="*/ 42 h 2368"/>
                  <a:gd name="T6" fmla="*/ 919 w 776"/>
                  <a:gd name="T7" fmla="*/ 42 h 2368"/>
                  <a:gd name="T8" fmla="*/ 524 w 776"/>
                  <a:gd name="T9" fmla="*/ 81 h 2368"/>
                  <a:gd name="T10" fmla="*/ 1050 w 776"/>
                  <a:gd name="T11" fmla="*/ 94 h 2368"/>
                  <a:gd name="T12" fmla="*/ 787 w 776"/>
                  <a:gd name="T13" fmla="*/ 119 h 2368"/>
                  <a:gd name="T14" fmla="*/ 1312 w 776"/>
                  <a:gd name="T15" fmla="*/ 132 h 2368"/>
                  <a:gd name="T16" fmla="*/ 1050 w 776"/>
                  <a:gd name="T17" fmla="*/ 158 h 2368"/>
                  <a:gd name="T18" fmla="*/ 1443 w 776"/>
                  <a:gd name="T19" fmla="*/ 171 h 2368"/>
                  <a:gd name="T20" fmla="*/ 1312 w 776"/>
                  <a:gd name="T21" fmla="*/ 196 h 2368"/>
                  <a:gd name="T22" fmla="*/ 1574 w 776"/>
                  <a:gd name="T23" fmla="*/ 221 h 2368"/>
                  <a:gd name="T24" fmla="*/ 1574 w 776"/>
                  <a:gd name="T25" fmla="*/ 247 h 2368"/>
                  <a:gd name="T26" fmla="*/ 1837 w 776"/>
                  <a:gd name="T27" fmla="*/ 286 h 2368"/>
                  <a:gd name="T28" fmla="*/ 1704 w 776"/>
                  <a:gd name="T29" fmla="*/ 324 h 2368"/>
                  <a:gd name="T30" fmla="*/ 1969 w 776"/>
                  <a:gd name="T31" fmla="*/ 349 h 2368"/>
                  <a:gd name="T32" fmla="*/ 1837 w 776"/>
                  <a:gd name="T33" fmla="*/ 388 h 2368"/>
                  <a:gd name="T34" fmla="*/ 1969 w 776"/>
                  <a:gd name="T35" fmla="*/ 427 h 2368"/>
                  <a:gd name="T36" fmla="*/ 1837 w 776"/>
                  <a:gd name="T37" fmla="*/ 452 h 2368"/>
                  <a:gd name="T38" fmla="*/ 2100 w 776"/>
                  <a:gd name="T39" fmla="*/ 490 h 2368"/>
                  <a:gd name="T40" fmla="*/ 1969 w 776"/>
                  <a:gd name="T41" fmla="*/ 529 h 2368"/>
                  <a:gd name="T42" fmla="*/ 2100 w 776"/>
                  <a:gd name="T43" fmla="*/ 580 h 2368"/>
                  <a:gd name="T44" fmla="*/ 1969 w 776"/>
                  <a:gd name="T45" fmla="*/ 593 h 2368"/>
                  <a:gd name="T46" fmla="*/ 2100 w 776"/>
                  <a:gd name="T47" fmla="*/ 631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17 h 2368"/>
                  <a:gd name="T2" fmla="*/ 173 w 776"/>
                  <a:gd name="T3" fmla="*/ 4 h 2368"/>
                  <a:gd name="T4" fmla="*/ 69 w 776"/>
                  <a:gd name="T5" fmla="*/ 42 h 2368"/>
                  <a:gd name="T6" fmla="*/ 242 w 776"/>
                  <a:gd name="T7" fmla="*/ 42 h 2368"/>
                  <a:gd name="T8" fmla="*/ 138 w 776"/>
                  <a:gd name="T9" fmla="*/ 81 h 2368"/>
                  <a:gd name="T10" fmla="*/ 277 w 776"/>
                  <a:gd name="T11" fmla="*/ 94 h 2368"/>
                  <a:gd name="T12" fmla="*/ 207 w 776"/>
                  <a:gd name="T13" fmla="*/ 119 h 2368"/>
                  <a:gd name="T14" fmla="*/ 347 w 776"/>
                  <a:gd name="T15" fmla="*/ 132 h 2368"/>
                  <a:gd name="T16" fmla="*/ 277 w 776"/>
                  <a:gd name="T17" fmla="*/ 158 h 2368"/>
                  <a:gd name="T18" fmla="*/ 381 w 776"/>
                  <a:gd name="T19" fmla="*/ 171 h 2368"/>
                  <a:gd name="T20" fmla="*/ 347 w 776"/>
                  <a:gd name="T21" fmla="*/ 196 h 2368"/>
                  <a:gd name="T22" fmla="*/ 416 w 776"/>
                  <a:gd name="T23" fmla="*/ 221 h 2368"/>
                  <a:gd name="T24" fmla="*/ 416 w 776"/>
                  <a:gd name="T25" fmla="*/ 247 h 2368"/>
                  <a:gd name="T26" fmla="*/ 485 w 776"/>
                  <a:gd name="T27" fmla="*/ 286 h 2368"/>
                  <a:gd name="T28" fmla="*/ 450 w 776"/>
                  <a:gd name="T29" fmla="*/ 324 h 2368"/>
                  <a:gd name="T30" fmla="*/ 519 w 776"/>
                  <a:gd name="T31" fmla="*/ 349 h 2368"/>
                  <a:gd name="T32" fmla="*/ 485 w 776"/>
                  <a:gd name="T33" fmla="*/ 388 h 2368"/>
                  <a:gd name="T34" fmla="*/ 519 w 776"/>
                  <a:gd name="T35" fmla="*/ 427 h 2368"/>
                  <a:gd name="T36" fmla="*/ 485 w 776"/>
                  <a:gd name="T37" fmla="*/ 452 h 2368"/>
                  <a:gd name="T38" fmla="*/ 554 w 776"/>
                  <a:gd name="T39" fmla="*/ 490 h 2368"/>
                  <a:gd name="T40" fmla="*/ 519 w 776"/>
                  <a:gd name="T41" fmla="*/ 529 h 2368"/>
                  <a:gd name="T42" fmla="*/ 554 w 776"/>
                  <a:gd name="T43" fmla="*/ 580 h 2368"/>
                  <a:gd name="T44" fmla="*/ 519 w 776"/>
                  <a:gd name="T45" fmla="*/ 593 h 2368"/>
                  <a:gd name="T46" fmla="*/ 554 w 776"/>
                  <a:gd name="T47" fmla="*/ 631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1"/>
              </a:xfrm>
              <a:custGeom>
                <a:avLst/>
                <a:gdLst>
                  <a:gd name="T0" fmla="*/ 0 w 776"/>
                  <a:gd name="T1" fmla="*/ 20 h 2368"/>
                  <a:gd name="T2" fmla="*/ 524 w 776"/>
                  <a:gd name="T3" fmla="*/ 5 h 2368"/>
                  <a:gd name="T4" fmla="*/ 210 w 776"/>
                  <a:gd name="T5" fmla="*/ 49 h 2368"/>
                  <a:gd name="T6" fmla="*/ 734 w 776"/>
                  <a:gd name="T7" fmla="*/ 49 h 2368"/>
                  <a:gd name="T8" fmla="*/ 419 w 776"/>
                  <a:gd name="T9" fmla="*/ 94 h 2368"/>
                  <a:gd name="T10" fmla="*/ 838 w 776"/>
                  <a:gd name="T11" fmla="*/ 109 h 2368"/>
                  <a:gd name="T12" fmla="*/ 629 w 776"/>
                  <a:gd name="T13" fmla="*/ 139 h 2368"/>
                  <a:gd name="T14" fmla="*/ 1049 w 776"/>
                  <a:gd name="T15" fmla="*/ 153 h 2368"/>
                  <a:gd name="T16" fmla="*/ 838 w 776"/>
                  <a:gd name="T17" fmla="*/ 183 h 2368"/>
                  <a:gd name="T18" fmla="*/ 1154 w 776"/>
                  <a:gd name="T19" fmla="*/ 198 h 2368"/>
                  <a:gd name="T20" fmla="*/ 1049 w 776"/>
                  <a:gd name="T21" fmla="*/ 228 h 2368"/>
                  <a:gd name="T22" fmla="*/ 1257 w 776"/>
                  <a:gd name="T23" fmla="*/ 258 h 2368"/>
                  <a:gd name="T24" fmla="*/ 1257 w 776"/>
                  <a:gd name="T25" fmla="*/ 287 h 2368"/>
                  <a:gd name="T26" fmla="*/ 1469 w 776"/>
                  <a:gd name="T27" fmla="*/ 331 h 2368"/>
                  <a:gd name="T28" fmla="*/ 1364 w 776"/>
                  <a:gd name="T29" fmla="*/ 376 h 2368"/>
                  <a:gd name="T30" fmla="*/ 1573 w 776"/>
                  <a:gd name="T31" fmla="*/ 406 h 2368"/>
                  <a:gd name="T32" fmla="*/ 1469 w 776"/>
                  <a:gd name="T33" fmla="*/ 450 h 2368"/>
                  <a:gd name="T34" fmla="*/ 1573 w 776"/>
                  <a:gd name="T35" fmla="*/ 495 h 2368"/>
                  <a:gd name="T36" fmla="*/ 1469 w 776"/>
                  <a:gd name="T37" fmla="*/ 524 h 2368"/>
                  <a:gd name="T38" fmla="*/ 1679 w 776"/>
                  <a:gd name="T39" fmla="*/ 569 h 2368"/>
                  <a:gd name="T40" fmla="*/ 1573 w 776"/>
                  <a:gd name="T41" fmla="*/ 613 h 2368"/>
                  <a:gd name="T42" fmla="*/ 1679 w 776"/>
                  <a:gd name="T43" fmla="*/ 673 h 2368"/>
                  <a:gd name="T44" fmla="*/ 1573 w 776"/>
                  <a:gd name="T45" fmla="*/ 688 h 2368"/>
                  <a:gd name="T46" fmla="*/ 1679 w 776"/>
                  <a:gd name="T47" fmla="*/ 732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 h 2368"/>
                  <a:gd name="T2" fmla="*/ 1794 w 776"/>
                  <a:gd name="T3" fmla="*/ 1 h 2368"/>
                  <a:gd name="T4" fmla="*/ 720 w 776"/>
                  <a:gd name="T5" fmla="*/ 14 h 2368"/>
                  <a:gd name="T6" fmla="*/ 2514 w 776"/>
                  <a:gd name="T7" fmla="*/ 14 h 2368"/>
                  <a:gd name="T8" fmla="*/ 1440 w 776"/>
                  <a:gd name="T9" fmla="*/ 28 h 2368"/>
                  <a:gd name="T10" fmla="*/ 2874 w 776"/>
                  <a:gd name="T11" fmla="*/ 32 h 2368"/>
                  <a:gd name="T12" fmla="*/ 2154 w 776"/>
                  <a:gd name="T13" fmla="*/ 41 h 2368"/>
                  <a:gd name="T14" fmla="*/ 3594 w 776"/>
                  <a:gd name="T15" fmla="*/ 45 h 2368"/>
                  <a:gd name="T16" fmla="*/ 2874 w 776"/>
                  <a:gd name="T17" fmla="*/ 54 h 2368"/>
                  <a:gd name="T18" fmla="*/ 3953 w 776"/>
                  <a:gd name="T19" fmla="*/ 59 h 2368"/>
                  <a:gd name="T20" fmla="*/ 3594 w 776"/>
                  <a:gd name="T21" fmla="*/ 68 h 2368"/>
                  <a:gd name="T22" fmla="*/ 4313 w 776"/>
                  <a:gd name="T23" fmla="*/ 76 h 2368"/>
                  <a:gd name="T24" fmla="*/ 4313 w 776"/>
                  <a:gd name="T25" fmla="*/ 85 h 2368"/>
                  <a:gd name="T26" fmla="*/ 5031 w 776"/>
                  <a:gd name="T27" fmla="*/ 98 h 2368"/>
                  <a:gd name="T28" fmla="*/ 4673 w 776"/>
                  <a:gd name="T29" fmla="*/ 111 h 2368"/>
                  <a:gd name="T30" fmla="*/ 5387 w 776"/>
                  <a:gd name="T31" fmla="*/ 120 h 2368"/>
                  <a:gd name="T32" fmla="*/ 5031 w 776"/>
                  <a:gd name="T33" fmla="*/ 133 h 2368"/>
                  <a:gd name="T34" fmla="*/ 5387 w 776"/>
                  <a:gd name="T35" fmla="*/ 146 h 2368"/>
                  <a:gd name="T36" fmla="*/ 5031 w 776"/>
                  <a:gd name="T37" fmla="*/ 155 h 2368"/>
                  <a:gd name="T38" fmla="*/ 5747 w 776"/>
                  <a:gd name="T39" fmla="*/ 169 h 2368"/>
                  <a:gd name="T40" fmla="*/ 5387 w 776"/>
                  <a:gd name="T41" fmla="*/ 182 h 2368"/>
                  <a:gd name="T42" fmla="*/ 5747 w 776"/>
                  <a:gd name="T43" fmla="*/ 199 h 2368"/>
                  <a:gd name="T44" fmla="*/ 5387 w 776"/>
                  <a:gd name="T45" fmla="*/ 203 h 2368"/>
                  <a:gd name="T46" fmla="*/ 5747 w 776"/>
                  <a:gd name="T47" fmla="*/ 217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>
                  <a:gd name="T0" fmla="*/ 0 w 776"/>
                  <a:gd name="T1" fmla="*/ 15 h 2368"/>
                  <a:gd name="T2" fmla="*/ 150 w 776"/>
                  <a:gd name="T3" fmla="*/ 4 h 2368"/>
                  <a:gd name="T4" fmla="*/ 60 w 776"/>
                  <a:gd name="T5" fmla="*/ 36 h 2368"/>
                  <a:gd name="T6" fmla="*/ 210 w 776"/>
                  <a:gd name="T7" fmla="*/ 36 h 2368"/>
                  <a:gd name="T8" fmla="*/ 120 w 776"/>
                  <a:gd name="T9" fmla="*/ 67 h 2368"/>
                  <a:gd name="T10" fmla="*/ 241 w 776"/>
                  <a:gd name="T11" fmla="*/ 78 h 2368"/>
                  <a:gd name="T12" fmla="*/ 180 w 776"/>
                  <a:gd name="T13" fmla="*/ 99 h 2368"/>
                  <a:gd name="T14" fmla="*/ 301 w 776"/>
                  <a:gd name="T15" fmla="*/ 110 h 2368"/>
                  <a:gd name="T16" fmla="*/ 241 w 776"/>
                  <a:gd name="T17" fmla="*/ 131 h 2368"/>
                  <a:gd name="T18" fmla="*/ 331 w 776"/>
                  <a:gd name="T19" fmla="*/ 142 h 2368"/>
                  <a:gd name="T20" fmla="*/ 301 w 776"/>
                  <a:gd name="T21" fmla="*/ 164 h 2368"/>
                  <a:gd name="T22" fmla="*/ 361 w 776"/>
                  <a:gd name="T23" fmla="*/ 185 h 2368"/>
                  <a:gd name="T24" fmla="*/ 361 w 776"/>
                  <a:gd name="T25" fmla="*/ 206 h 2368"/>
                  <a:gd name="T26" fmla="*/ 421 w 776"/>
                  <a:gd name="T27" fmla="*/ 238 h 2368"/>
                  <a:gd name="T28" fmla="*/ 391 w 776"/>
                  <a:gd name="T29" fmla="*/ 270 h 2368"/>
                  <a:gd name="T30" fmla="*/ 451 w 776"/>
                  <a:gd name="T31" fmla="*/ 291 h 2368"/>
                  <a:gd name="T32" fmla="*/ 421 w 776"/>
                  <a:gd name="T33" fmla="*/ 323 h 2368"/>
                  <a:gd name="T34" fmla="*/ 451 w 776"/>
                  <a:gd name="T35" fmla="*/ 355 h 2368"/>
                  <a:gd name="T36" fmla="*/ 421 w 776"/>
                  <a:gd name="T37" fmla="*/ 377 h 2368"/>
                  <a:gd name="T38" fmla="*/ 481 w 776"/>
                  <a:gd name="T39" fmla="*/ 409 h 2368"/>
                  <a:gd name="T40" fmla="*/ 451 w 776"/>
                  <a:gd name="T41" fmla="*/ 440 h 2368"/>
                  <a:gd name="T42" fmla="*/ 481 w 776"/>
                  <a:gd name="T43" fmla="*/ 483 h 2368"/>
                  <a:gd name="T44" fmla="*/ 451 w 776"/>
                  <a:gd name="T45" fmla="*/ 494 h 2368"/>
                  <a:gd name="T46" fmla="*/ 481 w 776"/>
                  <a:gd name="T47" fmla="*/ 52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1" cy="837"/>
              </a:xfrm>
              <a:custGeom>
                <a:avLst/>
                <a:gdLst>
                  <a:gd name="T0" fmla="*/ 0 w 776"/>
                  <a:gd name="T1" fmla="*/ 3 h 2368"/>
                  <a:gd name="T2" fmla="*/ 44 w 776"/>
                  <a:gd name="T3" fmla="*/ 1 h 2368"/>
                  <a:gd name="T4" fmla="*/ 18 w 776"/>
                  <a:gd name="T5" fmla="*/ 7 h 2368"/>
                  <a:gd name="T6" fmla="*/ 62 w 776"/>
                  <a:gd name="T7" fmla="*/ 7 h 2368"/>
                  <a:gd name="T8" fmla="*/ 35 w 776"/>
                  <a:gd name="T9" fmla="*/ 13 h 2368"/>
                  <a:gd name="T10" fmla="*/ 70 w 776"/>
                  <a:gd name="T11" fmla="*/ 16 h 2368"/>
                  <a:gd name="T12" fmla="*/ 53 w 776"/>
                  <a:gd name="T13" fmla="*/ 20 h 2368"/>
                  <a:gd name="T14" fmla="*/ 88 w 776"/>
                  <a:gd name="T15" fmla="*/ 22 h 2368"/>
                  <a:gd name="T16" fmla="*/ 70 w 776"/>
                  <a:gd name="T17" fmla="*/ 26 h 2368"/>
                  <a:gd name="T18" fmla="*/ 97 w 776"/>
                  <a:gd name="T19" fmla="*/ 28 h 2368"/>
                  <a:gd name="T20" fmla="*/ 88 w 776"/>
                  <a:gd name="T21" fmla="*/ 33 h 2368"/>
                  <a:gd name="T22" fmla="*/ 106 w 776"/>
                  <a:gd name="T23" fmla="*/ 37 h 2368"/>
                  <a:gd name="T24" fmla="*/ 106 w 776"/>
                  <a:gd name="T25" fmla="*/ 41 h 2368"/>
                  <a:gd name="T26" fmla="*/ 123 w 776"/>
                  <a:gd name="T27" fmla="*/ 47 h 2368"/>
                  <a:gd name="T28" fmla="*/ 115 w 776"/>
                  <a:gd name="T29" fmla="*/ 54 h 2368"/>
                  <a:gd name="T30" fmla="*/ 132 w 776"/>
                  <a:gd name="T31" fmla="*/ 58 h 2368"/>
                  <a:gd name="T32" fmla="*/ 123 w 776"/>
                  <a:gd name="T33" fmla="*/ 64 h 2368"/>
                  <a:gd name="T34" fmla="*/ 132 w 776"/>
                  <a:gd name="T35" fmla="*/ 71 h 2368"/>
                  <a:gd name="T36" fmla="*/ 123 w 776"/>
                  <a:gd name="T37" fmla="*/ 75 h 2368"/>
                  <a:gd name="T38" fmla="*/ 141 w 776"/>
                  <a:gd name="T39" fmla="*/ 81 h 2368"/>
                  <a:gd name="T40" fmla="*/ 132 w 776"/>
                  <a:gd name="T41" fmla="*/ 88 h 2368"/>
                  <a:gd name="T42" fmla="*/ 141 w 776"/>
                  <a:gd name="T43" fmla="*/ 96 h 2368"/>
                  <a:gd name="T44" fmla="*/ 132 w 776"/>
                  <a:gd name="T45" fmla="*/ 98 h 2368"/>
                  <a:gd name="T46" fmla="*/ 141 w 776"/>
                  <a:gd name="T47" fmla="*/ 10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49639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9640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3BCD4-88B8-41C6-AB50-26AC7F1D0A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362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A4ADD-3460-4556-8D37-BA5F1D50E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71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9FAC4-E862-4C7C-A592-3C4B2EA2FB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25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BF709-17FB-40B5-ADD4-97B795B775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26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53217-35BF-4EA5-BE1C-FF3FDD0EAE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189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D6FB1-3AFF-435A-BC39-0CD13BD339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82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AFD9C-9923-4F36-8250-5937EC7D65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264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5BC62-2F55-414B-9E00-01364A8136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75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052CD-CBCB-460A-BCAF-899BFE9E74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966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7E3ED-A810-49A7-8034-C523D6F89E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74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D1EB8-9D02-478B-8DF3-00FE4AF22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6621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A993F-FD73-43D5-8ABC-74629976DB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4321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3939D-E803-4650-B99B-C462DD8FD7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821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7 w 2706"/>
              <a:gd name="T1" fmla="*/ 0 h 640"/>
              <a:gd name="T2" fmla="*/ 2147483647 w 2706"/>
              <a:gd name="T3" fmla="*/ 0 h 640"/>
              <a:gd name="T4" fmla="*/ 2147483647 w 2706"/>
              <a:gd name="T5" fmla="*/ 2147483647 h 640"/>
              <a:gd name="T6" fmla="*/ 2147483647 w 2706"/>
              <a:gd name="T7" fmla="*/ 2147483647 h 640"/>
              <a:gd name="T8" fmla="*/ 2147483647 w 2706"/>
              <a:gd name="T9" fmla="*/ 2147483647 h 640"/>
              <a:gd name="T10" fmla="*/ 2147483647 w 2706"/>
              <a:gd name="T11" fmla="*/ 2147483647 h 640"/>
              <a:gd name="T12" fmla="*/ 2147483647 w 2706"/>
              <a:gd name="T13" fmla="*/ 2147483647 h 640"/>
              <a:gd name="T14" fmla="*/ 2147483647 w 2706"/>
              <a:gd name="T15" fmla="*/ 2147483647 h 640"/>
              <a:gd name="T16" fmla="*/ 2147483647 w 2706"/>
              <a:gd name="T17" fmla="*/ 2147483647 h 640"/>
              <a:gd name="T18" fmla="*/ 2147483647 w 2706"/>
              <a:gd name="T19" fmla="*/ 2147483647 h 640"/>
              <a:gd name="T20" fmla="*/ 2147483647 w 2706"/>
              <a:gd name="T21" fmla="*/ 2147483647 h 640"/>
              <a:gd name="T22" fmla="*/ 2147483647 w 2706"/>
              <a:gd name="T23" fmla="*/ 2147483647 h 640"/>
              <a:gd name="T24" fmla="*/ 2147483647 w 2706"/>
              <a:gd name="T25" fmla="*/ 2147483647 h 640"/>
              <a:gd name="T26" fmla="*/ 2147483647 w 2706"/>
              <a:gd name="T27" fmla="*/ 2147483647 h 640"/>
              <a:gd name="T28" fmla="*/ 2147483647 w 2706"/>
              <a:gd name="T29" fmla="*/ 2147483647 h 640"/>
              <a:gd name="T30" fmla="*/ 2147483647 w 2706"/>
              <a:gd name="T31" fmla="*/ 2147483647 h 640"/>
              <a:gd name="T32" fmla="*/ 2147483647 w 2706"/>
              <a:gd name="T33" fmla="*/ 2147483647 h 640"/>
              <a:gd name="T34" fmla="*/ 2147483647 w 2706"/>
              <a:gd name="T35" fmla="*/ 2147483647 h 640"/>
              <a:gd name="T36" fmla="*/ 0 w 2706"/>
              <a:gd name="T37" fmla="*/ 2147483647 h 640"/>
              <a:gd name="T38" fmla="*/ 0 w 2706"/>
              <a:gd name="T39" fmla="*/ 2147483647 h 640"/>
              <a:gd name="T40" fmla="*/ 2147483647 w 2706"/>
              <a:gd name="T41" fmla="*/ 2147483647 h 640"/>
              <a:gd name="T42" fmla="*/ 2147483647 w 2706"/>
              <a:gd name="T43" fmla="*/ 2147483647 h 640"/>
              <a:gd name="T44" fmla="*/ 2147483647 w 2706"/>
              <a:gd name="T45" fmla="*/ 2147483647 h 640"/>
              <a:gd name="T46" fmla="*/ 2147483647 w 2706"/>
              <a:gd name="T47" fmla="*/ 2147483647 h 640"/>
              <a:gd name="T48" fmla="*/ 2147483647 w 2706"/>
              <a:gd name="T49" fmla="*/ 2147483647 h 640"/>
              <a:gd name="T50" fmla="*/ 2147483647 w 2706"/>
              <a:gd name="T51" fmla="*/ 2147483647 h 640"/>
              <a:gd name="T52" fmla="*/ 2147483647 w 2706"/>
              <a:gd name="T53" fmla="*/ 2147483647 h 640"/>
              <a:gd name="T54" fmla="*/ 2147483647 w 2706"/>
              <a:gd name="T55" fmla="*/ 2147483647 h 640"/>
              <a:gd name="T56" fmla="*/ 2147483647 w 2706"/>
              <a:gd name="T57" fmla="*/ 2147483647 h 640"/>
              <a:gd name="T58" fmla="*/ 2147483647 w 2706"/>
              <a:gd name="T59" fmla="*/ 2147483647 h 640"/>
              <a:gd name="T60" fmla="*/ 2147483647 w 2706"/>
              <a:gd name="T61" fmla="*/ 2147483647 h 640"/>
              <a:gd name="T62" fmla="*/ 2147483647 w 2706"/>
              <a:gd name="T63" fmla="*/ 2147483647 h 640"/>
              <a:gd name="T64" fmla="*/ 2147483647 w 2706"/>
              <a:gd name="T65" fmla="*/ 2147483647 h 640"/>
              <a:gd name="T66" fmla="*/ 2147483647 w 2706"/>
              <a:gd name="T67" fmla="*/ 2147483647 h 640"/>
              <a:gd name="T68" fmla="*/ 2147483647 w 2706"/>
              <a:gd name="T69" fmla="*/ 2147483647 h 640"/>
              <a:gd name="T70" fmla="*/ 2147483647 w 2706"/>
              <a:gd name="T71" fmla="*/ 2147483647 h 640"/>
              <a:gd name="T72" fmla="*/ 2147483647 w 2706"/>
              <a:gd name="T73" fmla="*/ 2147483647 h 640"/>
              <a:gd name="T74" fmla="*/ 2147483647 w 2706"/>
              <a:gd name="T75" fmla="*/ 2147483647 h 640"/>
              <a:gd name="T76" fmla="*/ 2147483647 w 2706"/>
              <a:gd name="T77" fmla="*/ 2147483647 h 640"/>
              <a:gd name="T78" fmla="*/ 2147483647 w 2706"/>
              <a:gd name="T79" fmla="*/ 2147483647 h 640"/>
              <a:gd name="T80" fmla="*/ 2147483647 w 2706"/>
              <a:gd name="T81" fmla="*/ 2147483647 h 640"/>
              <a:gd name="T82" fmla="*/ 2147483647 w 2706"/>
              <a:gd name="T83" fmla="*/ 2147483647 h 640"/>
              <a:gd name="T84" fmla="*/ 2147483647 w 2706"/>
              <a:gd name="T85" fmla="*/ 2147483647 h 640"/>
              <a:gd name="T86" fmla="*/ 2147483647 w 2706"/>
              <a:gd name="T87" fmla="*/ 2147483647 h 640"/>
              <a:gd name="T88" fmla="*/ 2147483647 w 2706"/>
              <a:gd name="T89" fmla="*/ 2147483647 h 640"/>
              <a:gd name="T90" fmla="*/ 2147483647 w 2706"/>
              <a:gd name="T91" fmla="*/ 2147483647 h 640"/>
              <a:gd name="T92" fmla="*/ 2147483647 w 2706"/>
              <a:gd name="T93" fmla="*/ 2147483647 h 640"/>
              <a:gd name="T94" fmla="*/ 2147483647 w 2706"/>
              <a:gd name="T95" fmla="*/ 2147483647 h 640"/>
              <a:gd name="T96" fmla="*/ 2147483647 w 2706"/>
              <a:gd name="T97" fmla="*/ 2147483647 h 640"/>
              <a:gd name="T98" fmla="*/ 2147483647 w 2706"/>
              <a:gd name="T99" fmla="*/ 2147483647 h 640"/>
              <a:gd name="T100" fmla="*/ 2147483647 w 2706"/>
              <a:gd name="T101" fmla="*/ 2147483647 h 640"/>
              <a:gd name="T102" fmla="*/ 2147483647 w 2706"/>
              <a:gd name="T103" fmla="*/ 2147483647 h 640"/>
              <a:gd name="T104" fmla="*/ 2147483647 w 2706"/>
              <a:gd name="T105" fmla="*/ 2147483647 h 640"/>
              <a:gd name="T106" fmla="*/ 2147483647 w 2706"/>
              <a:gd name="T107" fmla="*/ 0 h 640"/>
              <a:gd name="T108" fmla="*/ 2147483647 w 2706"/>
              <a:gd name="T109" fmla="*/ 0 h 640"/>
              <a:gd name="T110" fmla="*/ 2147483647 w 2706"/>
              <a:gd name="T111" fmla="*/ 0 h 640"/>
              <a:gd name="T112" fmla="*/ 2147483647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7 w 5216"/>
              <a:gd name="T1" fmla="*/ 2147483647 h 762"/>
              <a:gd name="T2" fmla="*/ 2147483647 w 5216"/>
              <a:gd name="T3" fmla="*/ 2147483647 h 762"/>
              <a:gd name="T4" fmla="*/ 2147483647 w 5216"/>
              <a:gd name="T5" fmla="*/ 2147483647 h 762"/>
              <a:gd name="T6" fmla="*/ 2147483647 w 5216"/>
              <a:gd name="T7" fmla="*/ 2147483647 h 762"/>
              <a:gd name="T8" fmla="*/ 2147483647 w 5216"/>
              <a:gd name="T9" fmla="*/ 2147483647 h 762"/>
              <a:gd name="T10" fmla="*/ 2147483647 w 5216"/>
              <a:gd name="T11" fmla="*/ 2147483647 h 762"/>
              <a:gd name="T12" fmla="*/ 2147483647 w 5216"/>
              <a:gd name="T13" fmla="*/ 2147483647 h 762"/>
              <a:gd name="T14" fmla="*/ 2147483647 w 5216"/>
              <a:gd name="T15" fmla="*/ 2147483647 h 762"/>
              <a:gd name="T16" fmla="*/ 2147483647 w 5216"/>
              <a:gd name="T17" fmla="*/ 2147483647 h 762"/>
              <a:gd name="T18" fmla="*/ 2147483647 w 5216"/>
              <a:gd name="T19" fmla="*/ 2147483647 h 762"/>
              <a:gd name="T20" fmla="*/ 2147483647 w 5216"/>
              <a:gd name="T21" fmla="*/ 2147483647 h 762"/>
              <a:gd name="T22" fmla="*/ 2147483647 w 5216"/>
              <a:gd name="T23" fmla="*/ 2147483647 h 762"/>
              <a:gd name="T24" fmla="*/ 2147483647 w 5216"/>
              <a:gd name="T25" fmla="*/ 2147483647 h 762"/>
              <a:gd name="T26" fmla="*/ 2147483647 w 5216"/>
              <a:gd name="T27" fmla="*/ 0 h 762"/>
              <a:gd name="T28" fmla="*/ 2147483647 w 5216"/>
              <a:gd name="T29" fmla="*/ 2147483647 h 762"/>
              <a:gd name="T30" fmla="*/ 2147483647 w 5216"/>
              <a:gd name="T31" fmla="*/ 2147483647 h 762"/>
              <a:gd name="T32" fmla="*/ 0 w 5216"/>
              <a:gd name="T33" fmla="*/ 2147483647 h 762"/>
              <a:gd name="T34" fmla="*/ 2147483647 w 5216"/>
              <a:gd name="T35" fmla="*/ 2147483647 h 762"/>
              <a:gd name="T36" fmla="*/ 2147483647 w 5216"/>
              <a:gd name="T37" fmla="*/ 2147483647 h 762"/>
              <a:gd name="T38" fmla="*/ 2147483647 w 5216"/>
              <a:gd name="T39" fmla="*/ 2147483647 h 762"/>
              <a:gd name="T40" fmla="*/ 2147483647 w 5216"/>
              <a:gd name="T41" fmla="*/ 2147483647 h 762"/>
              <a:gd name="T42" fmla="*/ 2147483647 w 5216"/>
              <a:gd name="T43" fmla="*/ 2147483647 h 762"/>
              <a:gd name="T44" fmla="*/ 2147483647 w 5216"/>
              <a:gd name="T45" fmla="*/ 2147483647 h 762"/>
              <a:gd name="T46" fmla="*/ 2147483647 w 5216"/>
              <a:gd name="T47" fmla="*/ 2147483647 h 762"/>
              <a:gd name="T48" fmla="*/ 2147483647 w 5216"/>
              <a:gd name="T49" fmla="*/ 2147483647 h 762"/>
              <a:gd name="T50" fmla="*/ 2147483647 w 5216"/>
              <a:gd name="T51" fmla="*/ 2147483647 h 762"/>
              <a:gd name="T52" fmla="*/ 2147483647 w 5216"/>
              <a:gd name="T53" fmla="*/ 2147483647 h 762"/>
              <a:gd name="T54" fmla="*/ 2147483647 w 5216"/>
              <a:gd name="T55" fmla="*/ 2147483647 h 762"/>
              <a:gd name="T56" fmla="*/ 2147483647 w 5216"/>
              <a:gd name="T57" fmla="*/ 2147483647 h 762"/>
              <a:gd name="T58" fmla="*/ 2147483647 w 5216"/>
              <a:gd name="T59" fmla="*/ 2147483647 h 762"/>
              <a:gd name="T60" fmla="*/ 2147483647 w 5216"/>
              <a:gd name="T61" fmla="*/ 2147483647 h 762"/>
              <a:gd name="T62" fmla="*/ 2147483647 w 5216"/>
              <a:gd name="T63" fmla="*/ 2147483647 h 762"/>
              <a:gd name="T64" fmla="*/ 2147483647 w 5216"/>
              <a:gd name="T65" fmla="*/ 2147483647 h 762"/>
              <a:gd name="T66" fmla="*/ 2147483647 w 5216"/>
              <a:gd name="T67" fmla="*/ 2147483647 h 762"/>
              <a:gd name="T68" fmla="*/ 2147483647 w 5216"/>
              <a:gd name="T69" fmla="*/ 2147483647 h 762"/>
              <a:gd name="T70" fmla="*/ 2147483647 w 5216"/>
              <a:gd name="T71" fmla="*/ 2147483647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7 h 694"/>
              <a:gd name="T2" fmla="*/ 0 w 5144"/>
              <a:gd name="T3" fmla="*/ 2147483647 h 694"/>
              <a:gd name="T4" fmla="*/ 2147483647 w 5144"/>
              <a:gd name="T5" fmla="*/ 2147483647 h 694"/>
              <a:gd name="T6" fmla="*/ 2147483647 w 5144"/>
              <a:gd name="T7" fmla="*/ 2147483647 h 694"/>
              <a:gd name="T8" fmla="*/ 2147483647 w 5144"/>
              <a:gd name="T9" fmla="*/ 2147483647 h 694"/>
              <a:gd name="T10" fmla="*/ 2147483647 w 5144"/>
              <a:gd name="T11" fmla="*/ 2147483647 h 694"/>
              <a:gd name="T12" fmla="*/ 2147483647 w 5144"/>
              <a:gd name="T13" fmla="*/ 2147483647 h 694"/>
              <a:gd name="T14" fmla="*/ 2147483647 w 5144"/>
              <a:gd name="T15" fmla="*/ 2147483647 h 694"/>
              <a:gd name="T16" fmla="*/ 2147483647 w 5144"/>
              <a:gd name="T17" fmla="*/ 2147483647 h 694"/>
              <a:gd name="T18" fmla="*/ 2147483647 w 5144"/>
              <a:gd name="T19" fmla="*/ 2147483647 h 694"/>
              <a:gd name="T20" fmla="*/ 2147483647 w 5144"/>
              <a:gd name="T21" fmla="*/ 2147483647 h 694"/>
              <a:gd name="T22" fmla="*/ 2147483647 w 5144"/>
              <a:gd name="T23" fmla="*/ 2147483647 h 694"/>
              <a:gd name="T24" fmla="*/ 2147483647 w 5144"/>
              <a:gd name="T25" fmla="*/ 0 h 694"/>
              <a:gd name="T26" fmla="*/ 2147483647 w 5144"/>
              <a:gd name="T27" fmla="*/ 2147483647 h 694"/>
              <a:gd name="T28" fmla="*/ 2147483647 w 5144"/>
              <a:gd name="T29" fmla="*/ 2147483647 h 694"/>
              <a:gd name="T30" fmla="*/ 2147483647 w 5144"/>
              <a:gd name="T31" fmla="*/ 2147483647 h 694"/>
              <a:gd name="T32" fmla="*/ 2147483647 w 5144"/>
              <a:gd name="T33" fmla="*/ 2147483647 h 694"/>
              <a:gd name="T34" fmla="*/ 2147483647 w 5144"/>
              <a:gd name="T35" fmla="*/ 2147483647 h 694"/>
              <a:gd name="T36" fmla="*/ 2147483647 w 5144"/>
              <a:gd name="T37" fmla="*/ 2147483647 h 694"/>
              <a:gd name="T38" fmla="*/ 2147483647 w 5144"/>
              <a:gd name="T39" fmla="*/ 2147483647 h 694"/>
              <a:gd name="T40" fmla="*/ 2147483647 w 5144"/>
              <a:gd name="T41" fmla="*/ 2147483647 h 694"/>
              <a:gd name="T42" fmla="*/ 2147483647 w 5144"/>
              <a:gd name="T43" fmla="*/ 2147483647 h 694"/>
              <a:gd name="T44" fmla="*/ 2147483647 w 5144"/>
              <a:gd name="T45" fmla="*/ 2147483647 h 694"/>
              <a:gd name="T46" fmla="*/ 2147483647 w 5144"/>
              <a:gd name="T47" fmla="*/ 2147483647 h 694"/>
              <a:gd name="T48" fmla="*/ 2147483647 w 5144"/>
              <a:gd name="T49" fmla="*/ 2147483647 h 694"/>
              <a:gd name="T50" fmla="*/ 2147483647 w 5144"/>
              <a:gd name="T51" fmla="*/ 2147483647 h 694"/>
              <a:gd name="T52" fmla="*/ 2147483647 w 5144"/>
              <a:gd name="T53" fmla="*/ 2147483647 h 694"/>
              <a:gd name="T54" fmla="*/ 2147483647 w 5144"/>
              <a:gd name="T55" fmla="*/ 2147483647 h 694"/>
              <a:gd name="T56" fmla="*/ 2147483647 w 5144"/>
              <a:gd name="T57" fmla="*/ 2147483647 h 694"/>
              <a:gd name="T58" fmla="*/ 2147483647 w 5144"/>
              <a:gd name="T59" fmla="*/ 2147483647 h 694"/>
              <a:gd name="T60" fmla="*/ 2147483647 w 5144"/>
              <a:gd name="T61" fmla="*/ 2147483647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7 h 584"/>
              <a:gd name="T2" fmla="*/ 0 w 3112"/>
              <a:gd name="T3" fmla="*/ 2147483647 h 584"/>
              <a:gd name="T4" fmla="*/ 2147483647 w 3112"/>
              <a:gd name="T5" fmla="*/ 2147483647 h 584"/>
              <a:gd name="T6" fmla="*/ 2147483647 w 3112"/>
              <a:gd name="T7" fmla="*/ 2147483647 h 584"/>
              <a:gd name="T8" fmla="*/ 2147483647 w 3112"/>
              <a:gd name="T9" fmla="*/ 2147483647 h 584"/>
              <a:gd name="T10" fmla="*/ 2147483647 w 3112"/>
              <a:gd name="T11" fmla="*/ 2147483647 h 584"/>
              <a:gd name="T12" fmla="*/ 2147483647 w 3112"/>
              <a:gd name="T13" fmla="*/ 2147483647 h 584"/>
              <a:gd name="T14" fmla="*/ 2147483647 w 3112"/>
              <a:gd name="T15" fmla="*/ 2147483647 h 584"/>
              <a:gd name="T16" fmla="*/ 2147483647 w 3112"/>
              <a:gd name="T17" fmla="*/ 2147483647 h 584"/>
              <a:gd name="T18" fmla="*/ 2147483647 w 3112"/>
              <a:gd name="T19" fmla="*/ 2147483647 h 584"/>
              <a:gd name="T20" fmla="*/ 2147483647 w 3112"/>
              <a:gd name="T21" fmla="*/ 2147483647 h 584"/>
              <a:gd name="T22" fmla="*/ 2147483647 w 3112"/>
              <a:gd name="T23" fmla="*/ 2147483647 h 584"/>
              <a:gd name="T24" fmla="*/ 2147483647 w 3112"/>
              <a:gd name="T25" fmla="*/ 2147483647 h 584"/>
              <a:gd name="T26" fmla="*/ 2147483647 w 3112"/>
              <a:gd name="T27" fmla="*/ 2147483647 h 584"/>
              <a:gd name="T28" fmla="*/ 2147483647 w 3112"/>
              <a:gd name="T29" fmla="*/ 2147483647 h 584"/>
              <a:gd name="T30" fmla="*/ 2147483647 w 3112"/>
              <a:gd name="T31" fmla="*/ 2147483647 h 584"/>
              <a:gd name="T32" fmla="*/ 2147483647 w 3112"/>
              <a:gd name="T33" fmla="*/ 2147483647 h 584"/>
              <a:gd name="T34" fmla="*/ 2147483647 w 3112"/>
              <a:gd name="T35" fmla="*/ 2147483647 h 584"/>
              <a:gd name="T36" fmla="*/ 2147483647 w 3112"/>
              <a:gd name="T37" fmla="*/ 2147483647 h 584"/>
              <a:gd name="T38" fmla="*/ 2147483647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7 w 8196"/>
              <a:gd name="T1" fmla="*/ 2147483647 h 1192"/>
              <a:gd name="T2" fmla="*/ 2147483647 w 8196"/>
              <a:gd name="T3" fmla="*/ 2147483647 h 1192"/>
              <a:gd name="T4" fmla="*/ 2147483647 w 8196"/>
              <a:gd name="T5" fmla="*/ 2147483647 h 1192"/>
              <a:gd name="T6" fmla="*/ 2147483647 w 8196"/>
              <a:gd name="T7" fmla="*/ 2147483647 h 1192"/>
              <a:gd name="T8" fmla="*/ 2147483647 w 8196"/>
              <a:gd name="T9" fmla="*/ 2147483647 h 1192"/>
              <a:gd name="T10" fmla="*/ 2147483647 w 8196"/>
              <a:gd name="T11" fmla="*/ 2147483647 h 1192"/>
              <a:gd name="T12" fmla="*/ 2147483647 w 8196"/>
              <a:gd name="T13" fmla="*/ 2147483647 h 1192"/>
              <a:gd name="T14" fmla="*/ 2147483647 w 8196"/>
              <a:gd name="T15" fmla="*/ 2147483647 h 1192"/>
              <a:gd name="T16" fmla="*/ 2147483647 w 8196"/>
              <a:gd name="T17" fmla="*/ 2147483647 h 1192"/>
              <a:gd name="T18" fmla="*/ 2147483647 w 8196"/>
              <a:gd name="T19" fmla="*/ 2147483647 h 1192"/>
              <a:gd name="T20" fmla="*/ 2147483647 w 8196"/>
              <a:gd name="T21" fmla="*/ 2147483647 h 1192"/>
              <a:gd name="T22" fmla="*/ 2147483647 w 8196"/>
              <a:gd name="T23" fmla="*/ 2147483647 h 1192"/>
              <a:gd name="T24" fmla="*/ 2147483647 w 8196"/>
              <a:gd name="T25" fmla="*/ 2147483647 h 1192"/>
              <a:gd name="T26" fmla="*/ 2147483647 w 8196"/>
              <a:gd name="T27" fmla="*/ 2147483647 h 1192"/>
              <a:gd name="T28" fmla="*/ 2147483647 w 8196"/>
              <a:gd name="T29" fmla="*/ 2147483647 h 1192"/>
              <a:gd name="T30" fmla="*/ 2147483647 w 8196"/>
              <a:gd name="T31" fmla="*/ 2147483647 h 1192"/>
              <a:gd name="T32" fmla="*/ 2147483647 w 8196"/>
              <a:gd name="T33" fmla="*/ 2147483647 h 1192"/>
              <a:gd name="T34" fmla="*/ 2147483647 w 8196"/>
              <a:gd name="T35" fmla="*/ 2147483647 h 1192"/>
              <a:gd name="T36" fmla="*/ 2147483647 w 8196"/>
              <a:gd name="T37" fmla="*/ 2147483647 h 1192"/>
              <a:gd name="T38" fmla="*/ 2147483647 w 8196"/>
              <a:gd name="T39" fmla="*/ 2147483647 h 1192"/>
              <a:gd name="T40" fmla="*/ 2147483647 w 8196"/>
              <a:gd name="T41" fmla="*/ 2147483647 h 1192"/>
              <a:gd name="T42" fmla="*/ 2147483647 w 8196"/>
              <a:gd name="T43" fmla="*/ 2147483647 h 1192"/>
              <a:gd name="T44" fmla="*/ 2147483647 w 8196"/>
              <a:gd name="T45" fmla="*/ 0 h 1192"/>
              <a:gd name="T46" fmla="*/ 2147483647 w 8196"/>
              <a:gd name="T47" fmla="*/ 2147483647 h 1192"/>
              <a:gd name="T48" fmla="*/ 2147483647 w 8196"/>
              <a:gd name="T49" fmla="*/ 2147483647 h 1192"/>
              <a:gd name="T50" fmla="*/ 2147483647 w 8196"/>
              <a:gd name="T51" fmla="*/ 2147483647 h 1192"/>
              <a:gd name="T52" fmla="*/ 2147483647 w 8196"/>
              <a:gd name="T53" fmla="*/ 2147483647 h 1192"/>
              <a:gd name="T54" fmla="*/ 2147483647 w 8196"/>
              <a:gd name="T55" fmla="*/ 2147483647 h 1192"/>
              <a:gd name="T56" fmla="*/ 2147483647 w 8196"/>
              <a:gd name="T57" fmla="*/ 2147483647 h 1192"/>
              <a:gd name="T58" fmla="*/ 2147483647 w 8196"/>
              <a:gd name="T59" fmla="*/ 2147483647 h 1192"/>
              <a:gd name="T60" fmla="*/ 2147483647 w 8196"/>
              <a:gd name="T61" fmla="*/ 2147483647 h 1192"/>
              <a:gd name="T62" fmla="*/ 0 w 8196"/>
              <a:gd name="T63" fmla="*/ 2147483647 h 1192"/>
              <a:gd name="T64" fmla="*/ 2147483647 w 8196"/>
              <a:gd name="T65" fmla="*/ 2147483647 h 1192"/>
              <a:gd name="T66" fmla="*/ 2147483647 w 8196"/>
              <a:gd name="T67" fmla="*/ 2147483647 h 1192"/>
              <a:gd name="T68" fmla="*/ 2147483647 w 8196"/>
              <a:gd name="T69" fmla="*/ 2147483647 h 1192"/>
              <a:gd name="T70" fmla="*/ 2147483647 w 8196"/>
              <a:gd name="T71" fmla="*/ 2147483647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1B550-CDB6-4414-894F-428EF1AD59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897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876E7-050A-4717-81A2-1035F5D36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374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F3D19-A7CE-421C-BA5C-F11FFB96DE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592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2B0A5-B463-446D-B676-4F92EDDE41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1546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3A89B-D8CA-41D3-83CA-8131255BFE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294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80FB4-5D77-4389-B6AC-733C407DEA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05949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21A17-7F90-42BD-AE82-A34C3105C2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561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732EA-B007-4262-92E1-84ACEF330C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3362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71CB2-037E-49C5-97EF-5E133BF9D5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82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1164" name="Oval 4"/>
              <p:cNvSpPr>
                <a:spLocks noChangeArrowheads="1"/>
              </p:cNvSpPr>
              <p:nvPr/>
            </p:nvSpPr>
            <p:spPr bwMode="hidden">
              <a:xfrm>
                <a:off x="2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65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7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1162" name="Oval 7"/>
              <p:cNvSpPr>
                <a:spLocks noChangeArrowheads="1"/>
              </p:cNvSpPr>
              <p:nvPr/>
            </p:nvSpPr>
            <p:spPr bwMode="hidden">
              <a:xfrm>
                <a:off x="-2" y="2"/>
                <a:ext cx="770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63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1160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61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7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Black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1158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159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 Black" pitchFamily="34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1156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7" y="2235"/>
                    <a:ext cx="1720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214 w 2736"/>
                      <a:gd name="T3" fmla="*/ 40 h 504"/>
                      <a:gd name="T4" fmla="*/ 441 w 2736"/>
                      <a:gd name="T5" fmla="*/ 6 h 504"/>
                      <a:gd name="T6" fmla="*/ 680 w 2736"/>
                      <a:gd name="T7" fmla="*/ 6 h 504"/>
                      <a:gd name="T8" fmla="*/ 676 w 2736"/>
                      <a:gd name="T9" fmla="*/ 25 h 504"/>
                      <a:gd name="T10" fmla="*/ 438 w 2736"/>
                      <a:gd name="T11" fmla="*/ 25 h 504"/>
                      <a:gd name="T12" fmla="*/ 162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57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48"/>
                    <a:ext cx="925" cy="48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2 h 791"/>
                      <a:gd name="T8" fmla="*/ 251 w 1769"/>
                      <a:gd name="T9" fmla="*/ 143 h 791"/>
                      <a:gd name="T10" fmla="*/ 242 w 1769"/>
                      <a:gd name="T11" fmla="*/ 186 h 791"/>
                      <a:gd name="T12" fmla="*/ 227 w 1769"/>
                      <a:gd name="T13" fmla="*/ 150 h 791"/>
                      <a:gd name="T14" fmla="*/ 199 w 1769"/>
                      <a:gd name="T15" fmla="*/ 108 h 791"/>
                      <a:gd name="T16" fmla="*/ 158 w 1769"/>
                      <a:gd name="T17" fmla="*/ 70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1154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>
                      <a:gd name="T0" fmla="*/ 0 w 2736"/>
                      <a:gd name="T1" fmla="*/ 165 h 504"/>
                      <a:gd name="T2" fmla="*/ 251 w 2736"/>
                      <a:gd name="T3" fmla="*/ 55 h 504"/>
                      <a:gd name="T4" fmla="*/ 516 w 2736"/>
                      <a:gd name="T5" fmla="*/ 8 h 504"/>
                      <a:gd name="T6" fmla="*/ 795 w 2736"/>
                      <a:gd name="T7" fmla="*/ 8 h 504"/>
                      <a:gd name="T8" fmla="*/ 790 w 2736"/>
                      <a:gd name="T9" fmla="*/ 34 h 504"/>
                      <a:gd name="T10" fmla="*/ 513 w 2736"/>
                      <a:gd name="T11" fmla="*/ 34 h 504"/>
                      <a:gd name="T12" fmla="*/ 190 w 2736"/>
                      <a:gd name="T13" fmla="*/ 95 h 504"/>
                      <a:gd name="T14" fmla="*/ 0 w 2736"/>
                      <a:gd name="T15" fmla="*/ 16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55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>
                      <a:gd name="T0" fmla="*/ 1 w 1769"/>
                      <a:gd name="T1" fmla="*/ 3 h 791"/>
                      <a:gd name="T2" fmla="*/ 81 w 1769"/>
                      <a:gd name="T3" fmla="*/ 19 h 791"/>
                      <a:gd name="T4" fmla="*/ 193 w 1769"/>
                      <a:gd name="T5" fmla="*/ 65 h 791"/>
                      <a:gd name="T6" fmla="*/ 269 w 1769"/>
                      <a:gd name="T7" fmla="*/ 141 h 791"/>
                      <a:gd name="T8" fmla="*/ 293 w 1769"/>
                      <a:gd name="T9" fmla="*/ 199 h 791"/>
                      <a:gd name="T10" fmla="*/ 282 w 1769"/>
                      <a:gd name="T11" fmla="*/ 257 h 791"/>
                      <a:gd name="T12" fmla="*/ 265 w 1769"/>
                      <a:gd name="T13" fmla="*/ 207 h 791"/>
                      <a:gd name="T14" fmla="*/ 232 w 1769"/>
                      <a:gd name="T15" fmla="*/ 149 h 791"/>
                      <a:gd name="T16" fmla="*/ 185 w 1769"/>
                      <a:gd name="T17" fmla="*/ 97 h 791"/>
                      <a:gd name="T18" fmla="*/ 97 w 1769"/>
                      <a:gd name="T19" fmla="*/ 50 h 791"/>
                      <a:gd name="T20" fmla="*/ 0 w 1769"/>
                      <a:gd name="T21" fmla="*/ 25 h 791"/>
                      <a:gd name="T22" fmla="*/ 1 w 1769"/>
                      <a:gd name="T23" fmla="*/ 3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1152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>
                      <a:gd name="T0" fmla="*/ 0 w 2736"/>
                      <a:gd name="T1" fmla="*/ 109 h 504"/>
                      <a:gd name="T2" fmla="*/ 221 w 2736"/>
                      <a:gd name="T3" fmla="*/ 37 h 504"/>
                      <a:gd name="T4" fmla="*/ 454 w 2736"/>
                      <a:gd name="T5" fmla="*/ 5 h 504"/>
                      <a:gd name="T6" fmla="*/ 699 w 2736"/>
                      <a:gd name="T7" fmla="*/ 5 h 504"/>
                      <a:gd name="T8" fmla="*/ 695 w 2736"/>
                      <a:gd name="T9" fmla="*/ 22 h 504"/>
                      <a:gd name="T10" fmla="*/ 450 w 2736"/>
                      <a:gd name="T11" fmla="*/ 22 h 504"/>
                      <a:gd name="T12" fmla="*/ 167 w 2736"/>
                      <a:gd name="T13" fmla="*/ 64 h 504"/>
                      <a:gd name="T14" fmla="*/ 0 w 2736"/>
                      <a:gd name="T15" fmla="*/ 10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53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1 w 1769"/>
                      <a:gd name="T3" fmla="*/ 13 h 791"/>
                      <a:gd name="T4" fmla="*/ 169 w 1769"/>
                      <a:gd name="T5" fmla="*/ 44 h 791"/>
                      <a:gd name="T6" fmla="*/ 235 w 1769"/>
                      <a:gd name="T7" fmla="*/ 95 h 791"/>
                      <a:gd name="T8" fmla="*/ 256 w 1769"/>
                      <a:gd name="T9" fmla="*/ 133 h 791"/>
                      <a:gd name="T10" fmla="*/ 246 w 1769"/>
                      <a:gd name="T11" fmla="*/ 172 h 791"/>
                      <a:gd name="T12" fmla="*/ 232 w 1769"/>
                      <a:gd name="T13" fmla="*/ 139 h 791"/>
                      <a:gd name="T14" fmla="*/ 203 w 1769"/>
                      <a:gd name="T15" fmla="*/ 100 h 791"/>
                      <a:gd name="T16" fmla="*/ 162 w 1769"/>
                      <a:gd name="T17" fmla="*/ 65 h 791"/>
                      <a:gd name="T18" fmla="*/ 85 w 1769"/>
                      <a:gd name="T19" fmla="*/ 33 h 791"/>
                      <a:gd name="T20" fmla="*/ 0 w 1769"/>
                      <a:gd name="T21" fmla="*/ 17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1150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2" y="1634"/>
                    <a:ext cx="1677" cy="334"/>
                  </a:xfrm>
                  <a:custGeom>
                    <a:avLst/>
                    <a:gdLst>
                      <a:gd name="T0" fmla="*/ 0 w 2736"/>
                      <a:gd name="T1" fmla="*/ 146 h 504"/>
                      <a:gd name="T2" fmla="*/ 199 w 2736"/>
                      <a:gd name="T3" fmla="*/ 49 h 504"/>
                      <a:gd name="T4" fmla="*/ 409 w 2736"/>
                      <a:gd name="T5" fmla="*/ 7 h 504"/>
                      <a:gd name="T6" fmla="*/ 630 w 2736"/>
                      <a:gd name="T7" fmla="*/ 7 h 504"/>
                      <a:gd name="T8" fmla="*/ 626 w 2736"/>
                      <a:gd name="T9" fmla="*/ 30 h 504"/>
                      <a:gd name="T10" fmla="*/ 406 w 2736"/>
                      <a:gd name="T11" fmla="*/ 30 h 504"/>
                      <a:gd name="T12" fmla="*/ 151 w 2736"/>
                      <a:gd name="T13" fmla="*/ 85 h 504"/>
                      <a:gd name="T14" fmla="*/ 0 w 2736"/>
                      <a:gd name="T15" fmla="*/ 146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51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4" y="2036"/>
                    <a:ext cx="900" cy="525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4 w 1769"/>
                      <a:gd name="T3" fmla="*/ 17 h 791"/>
                      <a:gd name="T4" fmla="*/ 153 w 1769"/>
                      <a:gd name="T5" fmla="*/ 58 h 791"/>
                      <a:gd name="T6" fmla="*/ 212 w 1769"/>
                      <a:gd name="T7" fmla="*/ 126 h 791"/>
                      <a:gd name="T8" fmla="*/ 231 w 1769"/>
                      <a:gd name="T9" fmla="*/ 178 h 791"/>
                      <a:gd name="T10" fmla="*/ 222 w 1769"/>
                      <a:gd name="T11" fmla="*/ 230 h 791"/>
                      <a:gd name="T12" fmla="*/ 209 w 1769"/>
                      <a:gd name="T13" fmla="*/ 185 h 791"/>
                      <a:gd name="T14" fmla="*/ 183 w 1769"/>
                      <a:gd name="T15" fmla="*/ 133 h 791"/>
                      <a:gd name="T16" fmla="*/ 146 w 1769"/>
                      <a:gd name="T17" fmla="*/ 86 h 791"/>
                      <a:gd name="T18" fmla="*/ 77 w 1769"/>
                      <a:gd name="T19" fmla="*/ 44 h 791"/>
                      <a:gd name="T20" fmla="*/ 0 w 1769"/>
                      <a:gd name="T21" fmla="*/ 22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1148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155 w 2736"/>
                      <a:gd name="T3" fmla="*/ 40 h 504"/>
                      <a:gd name="T4" fmla="*/ 319 w 2736"/>
                      <a:gd name="T5" fmla="*/ 6 h 504"/>
                      <a:gd name="T6" fmla="*/ 492 w 2736"/>
                      <a:gd name="T7" fmla="*/ 6 h 504"/>
                      <a:gd name="T8" fmla="*/ 489 w 2736"/>
                      <a:gd name="T9" fmla="*/ 25 h 504"/>
                      <a:gd name="T10" fmla="*/ 317 w 2736"/>
                      <a:gd name="T11" fmla="*/ 25 h 504"/>
                      <a:gd name="T12" fmla="*/ 117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49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88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0 w 1769"/>
                      <a:gd name="T3" fmla="*/ 14 h 791"/>
                      <a:gd name="T4" fmla="*/ 119 w 1769"/>
                      <a:gd name="T5" fmla="*/ 47 h 791"/>
                      <a:gd name="T6" fmla="*/ 166 w 1769"/>
                      <a:gd name="T7" fmla="*/ 102 h 791"/>
                      <a:gd name="T8" fmla="*/ 181 w 1769"/>
                      <a:gd name="T9" fmla="*/ 143 h 791"/>
                      <a:gd name="T10" fmla="*/ 174 w 1769"/>
                      <a:gd name="T11" fmla="*/ 185 h 791"/>
                      <a:gd name="T12" fmla="*/ 164 w 1769"/>
                      <a:gd name="T13" fmla="*/ 149 h 791"/>
                      <a:gd name="T14" fmla="*/ 143 w 1769"/>
                      <a:gd name="T15" fmla="*/ 107 h 791"/>
                      <a:gd name="T16" fmla="*/ 114 w 1769"/>
                      <a:gd name="T17" fmla="*/ 70 h 791"/>
                      <a:gd name="T18" fmla="*/ 60 w 1769"/>
                      <a:gd name="T19" fmla="*/ 36 h 791"/>
                      <a:gd name="T20" fmla="*/ 0 w 1769"/>
                      <a:gd name="T21" fmla="*/ 18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1146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>
                      <a:gd name="T0" fmla="*/ 0 w 2736"/>
                      <a:gd name="T1" fmla="*/ 42 h 504"/>
                      <a:gd name="T2" fmla="*/ 116 w 2736"/>
                      <a:gd name="T3" fmla="*/ 14 h 504"/>
                      <a:gd name="T4" fmla="*/ 240 w 2736"/>
                      <a:gd name="T5" fmla="*/ 2 h 504"/>
                      <a:gd name="T6" fmla="*/ 369 w 2736"/>
                      <a:gd name="T7" fmla="*/ 2 h 504"/>
                      <a:gd name="T8" fmla="*/ 367 w 2736"/>
                      <a:gd name="T9" fmla="*/ 9 h 504"/>
                      <a:gd name="T10" fmla="*/ 238 w 2736"/>
                      <a:gd name="T11" fmla="*/ 9 h 504"/>
                      <a:gd name="T12" fmla="*/ 88 w 2736"/>
                      <a:gd name="T13" fmla="*/ 24 h 504"/>
                      <a:gd name="T14" fmla="*/ 0 w 2736"/>
                      <a:gd name="T15" fmla="*/ 4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47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67"/>
                    <a:ext cx="755" cy="34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38 w 1769"/>
                      <a:gd name="T3" fmla="*/ 4 h 791"/>
                      <a:gd name="T4" fmla="*/ 90 w 1769"/>
                      <a:gd name="T5" fmla="*/ 17 h 791"/>
                      <a:gd name="T6" fmla="*/ 125 w 1769"/>
                      <a:gd name="T7" fmla="*/ 36 h 791"/>
                      <a:gd name="T8" fmla="*/ 137 w 1769"/>
                      <a:gd name="T9" fmla="*/ 51 h 791"/>
                      <a:gd name="T10" fmla="*/ 131 w 1769"/>
                      <a:gd name="T11" fmla="*/ 65 h 791"/>
                      <a:gd name="T12" fmla="*/ 123 w 1769"/>
                      <a:gd name="T13" fmla="*/ 52 h 791"/>
                      <a:gd name="T14" fmla="*/ 108 w 1769"/>
                      <a:gd name="T15" fmla="*/ 38 h 791"/>
                      <a:gd name="T16" fmla="*/ 86 w 1769"/>
                      <a:gd name="T17" fmla="*/ 24 h 791"/>
                      <a:gd name="T18" fmla="*/ 45 w 1769"/>
                      <a:gd name="T19" fmla="*/ 13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1144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6" y="1128"/>
                    <a:ext cx="1234" cy="214"/>
                  </a:xfrm>
                  <a:custGeom>
                    <a:avLst/>
                    <a:gdLst>
                      <a:gd name="T0" fmla="*/ 0 w 2736"/>
                      <a:gd name="T1" fmla="*/ 39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49 w 2736"/>
                      <a:gd name="T9" fmla="*/ 8 h 504"/>
                      <a:gd name="T10" fmla="*/ 162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45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4" y="918"/>
                    <a:ext cx="662" cy="33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5 h 791"/>
                      <a:gd name="T6" fmla="*/ 85 w 1769"/>
                      <a:gd name="T7" fmla="*/ 33 h 791"/>
                      <a:gd name="T8" fmla="*/ 92 w 1769"/>
                      <a:gd name="T9" fmla="*/ 46 h 791"/>
                      <a:gd name="T10" fmla="*/ 89 w 1769"/>
                      <a:gd name="T11" fmla="*/ 60 h 791"/>
                      <a:gd name="T12" fmla="*/ 83 w 1769"/>
                      <a:gd name="T13" fmla="*/ 48 h 791"/>
                      <a:gd name="T14" fmla="*/ 73 w 1769"/>
                      <a:gd name="T15" fmla="*/ 34 h 791"/>
                      <a:gd name="T16" fmla="*/ 58 w 1769"/>
                      <a:gd name="T17" fmla="*/ 22 h 791"/>
                      <a:gd name="T18" fmla="*/ 30 w 1769"/>
                      <a:gd name="T19" fmla="*/ 11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1142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57"/>
                    <a:ext cx="1723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216 w 2736"/>
                      <a:gd name="T3" fmla="*/ 40 h 504"/>
                      <a:gd name="T4" fmla="*/ 443 w 2736"/>
                      <a:gd name="T5" fmla="*/ 6 h 504"/>
                      <a:gd name="T6" fmla="*/ 683 w 2736"/>
                      <a:gd name="T7" fmla="*/ 6 h 504"/>
                      <a:gd name="T8" fmla="*/ 680 w 2736"/>
                      <a:gd name="T9" fmla="*/ 25 h 504"/>
                      <a:gd name="T10" fmla="*/ 441 w 2736"/>
                      <a:gd name="T11" fmla="*/ 25 h 504"/>
                      <a:gd name="T12" fmla="*/ 163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43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2 h 791"/>
                      <a:gd name="T8" fmla="*/ 251 w 1769"/>
                      <a:gd name="T9" fmla="*/ 143 h 791"/>
                      <a:gd name="T10" fmla="*/ 242 w 1769"/>
                      <a:gd name="T11" fmla="*/ 186 h 791"/>
                      <a:gd name="T12" fmla="*/ 227 w 1769"/>
                      <a:gd name="T13" fmla="*/ 150 h 791"/>
                      <a:gd name="T14" fmla="*/ 199 w 1769"/>
                      <a:gd name="T15" fmla="*/ 108 h 791"/>
                      <a:gd name="T16" fmla="*/ 158 w 1769"/>
                      <a:gd name="T17" fmla="*/ 70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1140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2" cy="347"/>
                  </a:xfrm>
                  <a:custGeom>
                    <a:avLst/>
                    <a:gdLst>
                      <a:gd name="T0" fmla="*/ 0 w 2736"/>
                      <a:gd name="T1" fmla="*/ 165 h 504"/>
                      <a:gd name="T2" fmla="*/ 251 w 2736"/>
                      <a:gd name="T3" fmla="*/ 55 h 504"/>
                      <a:gd name="T4" fmla="*/ 516 w 2736"/>
                      <a:gd name="T5" fmla="*/ 8 h 504"/>
                      <a:gd name="T6" fmla="*/ 795 w 2736"/>
                      <a:gd name="T7" fmla="*/ 8 h 504"/>
                      <a:gd name="T8" fmla="*/ 790 w 2736"/>
                      <a:gd name="T9" fmla="*/ 34 h 504"/>
                      <a:gd name="T10" fmla="*/ 513 w 2736"/>
                      <a:gd name="T11" fmla="*/ 34 h 504"/>
                      <a:gd name="T12" fmla="*/ 190 w 2736"/>
                      <a:gd name="T13" fmla="*/ 95 h 504"/>
                      <a:gd name="T14" fmla="*/ 0 w 2736"/>
                      <a:gd name="T15" fmla="*/ 16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41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74" cy="545"/>
                  </a:xfrm>
                  <a:custGeom>
                    <a:avLst/>
                    <a:gdLst>
                      <a:gd name="T0" fmla="*/ 1 w 1769"/>
                      <a:gd name="T1" fmla="*/ 3 h 791"/>
                      <a:gd name="T2" fmla="*/ 81 w 1769"/>
                      <a:gd name="T3" fmla="*/ 19 h 791"/>
                      <a:gd name="T4" fmla="*/ 193 w 1769"/>
                      <a:gd name="T5" fmla="*/ 65 h 791"/>
                      <a:gd name="T6" fmla="*/ 269 w 1769"/>
                      <a:gd name="T7" fmla="*/ 141 h 791"/>
                      <a:gd name="T8" fmla="*/ 293 w 1769"/>
                      <a:gd name="T9" fmla="*/ 199 h 791"/>
                      <a:gd name="T10" fmla="*/ 282 w 1769"/>
                      <a:gd name="T11" fmla="*/ 257 h 791"/>
                      <a:gd name="T12" fmla="*/ 265 w 1769"/>
                      <a:gd name="T13" fmla="*/ 207 h 791"/>
                      <a:gd name="T14" fmla="*/ 232 w 1769"/>
                      <a:gd name="T15" fmla="*/ 149 h 791"/>
                      <a:gd name="T16" fmla="*/ 185 w 1769"/>
                      <a:gd name="T17" fmla="*/ 97 h 791"/>
                      <a:gd name="T18" fmla="*/ 97 w 1769"/>
                      <a:gd name="T19" fmla="*/ 50 h 791"/>
                      <a:gd name="T20" fmla="*/ 0 w 1769"/>
                      <a:gd name="T21" fmla="*/ 25 h 791"/>
                      <a:gd name="T22" fmla="*/ 1 w 1769"/>
                      <a:gd name="T23" fmla="*/ 3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1138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>
                      <a:gd name="T0" fmla="*/ 0 w 2736"/>
                      <a:gd name="T1" fmla="*/ 109 h 504"/>
                      <a:gd name="T2" fmla="*/ 221 w 2736"/>
                      <a:gd name="T3" fmla="*/ 37 h 504"/>
                      <a:gd name="T4" fmla="*/ 454 w 2736"/>
                      <a:gd name="T5" fmla="*/ 5 h 504"/>
                      <a:gd name="T6" fmla="*/ 699 w 2736"/>
                      <a:gd name="T7" fmla="*/ 5 h 504"/>
                      <a:gd name="T8" fmla="*/ 695 w 2736"/>
                      <a:gd name="T9" fmla="*/ 22 h 504"/>
                      <a:gd name="T10" fmla="*/ 450 w 2736"/>
                      <a:gd name="T11" fmla="*/ 22 h 504"/>
                      <a:gd name="T12" fmla="*/ 167 w 2736"/>
                      <a:gd name="T13" fmla="*/ 64 h 504"/>
                      <a:gd name="T14" fmla="*/ 0 w 2736"/>
                      <a:gd name="T15" fmla="*/ 10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39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73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1 w 1769"/>
                      <a:gd name="T3" fmla="*/ 12 h 791"/>
                      <a:gd name="T4" fmla="*/ 169 w 1769"/>
                      <a:gd name="T5" fmla="*/ 43 h 791"/>
                      <a:gd name="T6" fmla="*/ 235 w 1769"/>
                      <a:gd name="T7" fmla="*/ 92 h 791"/>
                      <a:gd name="T8" fmla="*/ 256 w 1769"/>
                      <a:gd name="T9" fmla="*/ 130 h 791"/>
                      <a:gd name="T10" fmla="*/ 246 w 1769"/>
                      <a:gd name="T11" fmla="*/ 169 h 791"/>
                      <a:gd name="T12" fmla="*/ 232 w 1769"/>
                      <a:gd name="T13" fmla="*/ 135 h 791"/>
                      <a:gd name="T14" fmla="*/ 203 w 1769"/>
                      <a:gd name="T15" fmla="*/ 97 h 791"/>
                      <a:gd name="T16" fmla="*/ 162 w 1769"/>
                      <a:gd name="T17" fmla="*/ 63 h 791"/>
                      <a:gd name="T18" fmla="*/ 85 w 1769"/>
                      <a:gd name="T19" fmla="*/ 32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1136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34"/>
                  </a:xfrm>
                  <a:custGeom>
                    <a:avLst/>
                    <a:gdLst>
                      <a:gd name="T0" fmla="*/ 0 w 2736"/>
                      <a:gd name="T1" fmla="*/ 146 h 504"/>
                      <a:gd name="T2" fmla="*/ 199 w 2736"/>
                      <a:gd name="T3" fmla="*/ 49 h 504"/>
                      <a:gd name="T4" fmla="*/ 409 w 2736"/>
                      <a:gd name="T5" fmla="*/ 7 h 504"/>
                      <a:gd name="T6" fmla="*/ 630 w 2736"/>
                      <a:gd name="T7" fmla="*/ 7 h 504"/>
                      <a:gd name="T8" fmla="*/ 626 w 2736"/>
                      <a:gd name="T9" fmla="*/ 30 h 504"/>
                      <a:gd name="T10" fmla="*/ 406 w 2736"/>
                      <a:gd name="T11" fmla="*/ 30 h 504"/>
                      <a:gd name="T12" fmla="*/ 151 w 2736"/>
                      <a:gd name="T13" fmla="*/ 85 h 504"/>
                      <a:gd name="T14" fmla="*/ 0 w 2736"/>
                      <a:gd name="T15" fmla="*/ 146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37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26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4 w 1769"/>
                      <a:gd name="T3" fmla="*/ 17 h 791"/>
                      <a:gd name="T4" fmla="*/ 153 w 1769"/>
                      <a:gd name="T5" fmla="*/ 59 h 791"/>
                      <a:gd name="T6" fmla="*/ 212 w 1769"/>
                      <a:gd name="T7" fmla="*/ 127 h 791"/>
                      <a:gd name="T8" fmla="*/ 231 w 1769"/>
                      <a:gd name="T9" fmla="*/ 179 h 791"/>
                      <a:gd name="T10" fmla="*/ 222 w 1769"/>
                      <a:gd name="T11" fmla="*/ 231 h 791"/>
                      <a:gd name="T12" fmla="*/ 209 w 1769"/>
                      <a:gd name="T13" fmla="*/ 186 h 791"/>
                      <a:gd name="T14" fmla="*/ 183 w 1769"/>
                      <a:gd name="T15" fmla="*/ 134 h 791"/>
                      <a:gd name="T16" fmla="*/ 146 w 1769"/>
                      <a:gd name="T17" fmla="*/ 87 h 791"/>
                      <a:gd name="T18" fmla="*/ 77 w 1769"/>
                      <a:gd name="T19" fmla="*/ 45 h 791"/>
                      <a:gd name="T20" fmla="*/ 0 w 1769"/>
                      <a:gd name="T21" fmla="*/ 23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1134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9"/>
                    <a:ext cx="154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155 w 2736"/>
                      <a:gd name="T3" fmla="*/ 40 h 504"/>
                      <a:gd name="T4" fmla="*/ 319 w 2736"/>
                      <a:gd name="T5" fmla="*/ 6 h 504"/>
                      <a:gd name="T6" fmla="*/ 492 w 2736"/>
                      <a:gd name="T7" fmla="*/ 6 h 504"/>
                      <a:gd name="T8" fmla="*/ 489 w 2736"/>
                      <a:gd name="T9" fmla="*/ 25 h 504"/>
                      <a:gd name="T10" fmla="*/ 317 w 2736"/>
                      <a:gd name="T11" fmla="*/ 25 h 504"/>
                      <a:gd name="T12" fmla="*/ 117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35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0 w 1769"/>
                      <a:gd name="T3" fmla="*/ 14 h 791"/>
                      <a:gd name="T4" fmla="*/ 119 w 1769"/>
                      <a:gd name="T5" fmla="*/ 48 h 791"/>
                      <a:gd name="T6" fmla="*/ 166 w 1769"/>
                      <a:gd name="T7" fmla="*/ 103 h 791"/>
                      <a:gd name="T8" fmla="*/ 181 w 1769"/>
                      <a:gd name="T9" fmla="*/ 145 h 791"/>
                      <a:gd name="T10" fmla="*/ 174 w 1769"/>
                      <a:gd name="T11" fmla="*/ 187 h 791"/>
                      <a:gd name="T12" fmla="*/ 164 w 1769"/>
                      <a:gd name="T13" fmla="*/ 151 h 791"/>
                      <a:gd name="T14" fmla="*/ 143 w 1769"/>
                      <a:gd name="T15" fmla="*/ 108 h 791"/>
                      <a:gd name="T16" fmla="*/ 114 w 1769"/>
                      <a:gd name="T17" fmla="*/ 70 h 791"/>
                      <a:gd name="T18" fmla="*/ 60 w 1769"/>
                      <a:gd name="T19" fmla="*/ 36 h 791"/>
                      <a:gd name="T20" fmla="*/ 0 w 1769"/>
                      <a:gd name="T21" fmla="*/ 18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1132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>
                      <a:gd name="T0" fmla="*/ 0 w 2736"/>
                      <a:gd name="T1" fmla="*/ 42 h 504"/>
                      <a:gd name="T2" fmla="*/ 116 w 2736"/>
                      <a:gd name="T3" fmla="*/ 14 h 504"/>
                      <a:gd name="T4" fmla="*/ 240 w 2736"/>
                      <a:gd name="T5" fmla="*/ 2 h 504"/>
                      <a:gd name="T6" fmla="*/ 369 w 2736"/>
                      <a:gd name="T7" fmla="*/ 2 h 504"/>
                      <a:gd name="T8" fmla="*/ 367 w 2736"/>
                      <a:gd name="T9" fmla="*/ 9 h 504"/>
                      <a:gd name="T10" fmla="*/ 238 w 2736"/>
                      <a:gd name="T11" fmla="*/ 9 h 504"/>
                      <a:gd name="T12" fmla="*/ 88 w 2736"/>
                      <a:gd name="T13" fmla="*/ 24 h 504"/>
                      <a:gd name="T14" fmla="*/ 0 w 2736"/>
                      <a:gd name="T15" fmla="*/ 4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33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4"/>
                    <a:ext cx="755" cy="34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38 w 1769"/>
                      <a:gd name="T3" fmla="*/ 4 h 791"/>
                      <a:gd name="T4" fmla="*/ 90 w 1769"/>
                      <a:gd name="T5" fmla="*/ 17 h 791"/>
                      <a:gd name="T6" fmla="*/ 125 w 1769"/>
                      <a:gd name="T7" fmla="*/ 36 h 791"/>
                      <a:gd name="T8" fmla="*/ 137 w 1769"/>
                      <a:gd name="T9" fmla="*/ 51 h 791"/>
                      <a:gd name="T10" fmla="*/ 131 w 1769"/>
                      <a:gd name="T11" fmla="*/ 65 h 791"/>
                      <a:gd name="T12" fmla="*/ 123 w 1769"/>
                      <a:gd name="T13" fmla="*/ 52 h 791"/>
                      <a:gd name="T14" fmla="*/ 108 w 1769"/>
                      <a:gd name="T15" fmla="*/ 38 h 791"/>
                      <a:gd name="T16" fmla="*/ 86 w 1769"/>
                      <a:gd name="T17" fmla="*/ 24 h 791"/>
                      <a:gd name="T18" fmla="*/ 45 w 1769"/>
                      <a:gd name="T19" fmla="*/ 13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1130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>
                      <a:gd name="T0" fmla="*/ 0 w 2736"/>
                      <a:gd name="T1" fmla="*/ 39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49 w 2736"/>
                      <a:gd name="T9" fmla="*/ 8 h 504"/>
                      <a:gd name="T10" fmla="*/ 162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31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5 h 791"/>
                      <a:gd name="T6" fmla="*/ 85 w 1769"/>
                      <a:gd name="T7" fmla="*/ 33 h 791"/>
                      <a:gd name="T8" fmla="*/ 92 w 1769"/>
                      <a:gd name="T9" fmla="*/ 46 h 791"/>
                      <a:gd name="T10" fmla="*/ 89 w 1769"/>
                      <a:gd name="T11" fmla="*/ 60 h 791"/>
                      <a:gd name="T12" fmla="*/ 83 w 1769"/>
                      <a:gd name="T13" fmla="*/ 48 h 791"/>
                      <a:gd name="T14" fmla="*/ 73 w 1769"/>
                      <a:gd name="T15" fmla="*/ 34 h 791"/>
                      <a:gd name="T16" fmla="*/ 58 w 1769"/>
                      <a:gd name="T17" fmla="*/ 22 h 791"/>
                      <a:gd name="T18" fmla="*/ 30 w 1769"/>
                      <a:gd name="T19" fmla="*/ 11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1128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50 w 2736"/>
                      <a:gd name="T9" fmla="*/ 8 h 504"/>
                      <a:gd name="T10" fmla="*/ 162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29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6 h 791"/>
                      <a:gd name="T6" fmla="*/ 85 w 1769"/>
                      <a:gd name="T7" fmla="*/ 34 h 791"/>
                      <a:gd name="T8" fmla="*/ 92 w 1769"/>
                      <a:gd name="T9" fmla="*/ 48 h 791"/>
                      <a:gd name="T10" fmla="*/ 89 w 1769"/>
                      <a:gd name="T11" fmla="*/ 62 h 791"/>
                      <a:gd name="T12" fmla="*/ 83 w 1769"/>
                      <a:gd name="T13" fmla="*/ 50 h 791"/>
                      <a:gd name="T14" fmla="*/ 73 w 1769"/>
                      <a:gd name="T15" fmla="*/ 36 h 791"/>
                      <a:gd name="T16" fmla="*/ 58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1126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0" y="438"/>
                    <a:ext cx="484" cy="84"/>
                  </a:xfrm>
                  <a:custGeom>
                    <a:avLst/>
                    <a:gdLst>
                      <a:gd name="T0" fmla="*/ 0 w 2736"/>
                      <a:gd name="T1" fmla="*/ 2 h 504"/>
                      <a:gd name="T2" fmla="*/ 5 w 2736"/>
                      <a:gd name="T3" fmla="*/ 1 h 504"/>
                      <a:gd name="T4" fmla="*/ 10 w 2736"/>
                      <a:gd name="T5" fmla="*/ 0 h 504"/>
                      <a:gd name="T6" fmla="*/ 15 w 2736"/>
                      <a:gd name="T7" fmla="*/ 0 h 504"/>
                      <a:gd name="T8" fmla="*/ 15 w 2736"/>
                      <a:gd name="T9" fmla="*/ 1 h 504"/>
                      <a:gd name="T10" fmla="*/ 10 w 2736"/>
                      <a:gd name="T11" fmla="*/ 1 h 504"/>
                      <a:gd name="T12" fmla="*/ 4 w 2736"/>
                      <a:gd name="T13" fmla="*/ 1 h 504"/>
                      <a:gd name="T14" fmla="*/ 0 w 2736"/>
                      <a:gd name="T15" fmla="*/ 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27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0"/>
                    <a:ext cx="260" cy="132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 w 1769"/>
                      <a:gd name="T3" fmla="*/ 0 h 791"/>
                      <a:gd name="T4" fmla="*/ 4 w 1769"/>
                      <a:gd name="T5" fmla="*/ 1 h 791"/>
                      <a:gd name="T6" fmla="*/ 5 w 1769"/>
                      <a:gd name="T7" fmla="*/ 2 h 791"/>
                      <a:gd name="T8" fmla="*/ 6 w 1769"/>
                      <a:gd name="T9" fmla="*/ 3 h 791"/>
                      <a:gd name="T10" fmla="*/ 5 w 1769"/>
                      <a:gd name="T11" fmla="*/ 4 h 791"/>
                      <a:gd name="T12" fmla="*/ 5 w 1769"/>
                      <a:gd name="T13" fmla="*/ 3 h 791"/>
                      <a:gd name="T14" fmla="*/ 4 w 1769"/>
                      <a:gd name="T15" fmla="*/ 2 h 791"/>
                      <a:gd name="T16" fmla="*/ 4 w 1769"/>
                      <a:gd name="T17" fmla="*/ 1 h 791"/>
                      <a:gd name="T18" fmla="*/ 2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1124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>
                      <a:gd name="T0" fmla="*/ 0 w 2736"/>
                      <a:gd name="T1" fmla="*/ 2 h 504"/>
                      <a:gd name="T2" fmla="*/ 5 w 2736"/>
                      <a:gd name="T3" fmla="*/ 1 h 504"/>
                      <a:gd name="T4" fmla="*/ 10 w 2736"/>
                      <a:gd name="T5" fmla="*/ 0 h 504"/>
                      <a:gd name="T6" fmla="*/ 16 w 2736"/>
                      <a:gd name="T7" fmla="*/ 0 h 504"/>
                      <a:gd name="T8" fmla="*/ 16 w 2736"/>
                      <a:gd name="T9" fmla="*/ 1 h 504"/>
                      <a:gd name="T10" fmla="*/ 10 w 2736"/>
                      <a:gd name="T11" fmla="*/ 1 h 504"/>
                      <a:gd name="T12" fmla="*/ 4 w 2736"/>
                      <a:gd name="T13" fmla="*/ 1 h 504"/>
                      <a:gd name="T14" fmla="*/ 0 w 2736"/>
                      <a:gd name="T15" fmla="*/ 2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25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 w 1769"/>
                      <a:gd name="T3" fmla="*/ 0 h 791"/>
                      <a:gd name="T4" fmla="*/ 4 w 1769"/>
                      <a:gd name="T5" fmla="*/ 1 h 791"/>
                      <a:gd name="T6" fmla="*/ 5 w 1769"/>
                      <a:gd name="T7" fmla="*/ 2 h 791"/>
                      <a:gd name="T8" fmla="*/ 6 w 1769"/>
                      <a:gd name="T9" fmla="*/ 3 h 791"/>
                      <a:gd name="T10" fmla="*/ 6 w 1769"/>
                      <a:gd name="T11" fmla="*/ 4 h 791"/>
                      <a:gd name="T12" fmla="*/ 5 w 1769"/>
                      <a:gd name="T13" fmla="*/ 3 h 791"/>
                      <a:gd name="T14" fmla="*/ 5 w 1769"/>
                      <a:gd name="T15" fmla="*/ 2 h 791"/>
                      <a:gd name="T16" fmla="*/ 4 w 1769"/>
                      <a:gd name="T17" fmla="*/ 1 h 791"/>
                      <a:gd name="T18" fmla="*/ 2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1122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56 w 2736"/>
                      <a:gd name="T3" fmla="*/ 13 h 504"/>
                      <a:gd name="T4" fmla="*/ 116 w 2736"/>
                      <a:gd name="T5" fmla="*/ 2 h 504"/>
                      <a:gd name="T6" fmla="*/ 178 w 2736"/>
                      <a:gd name="T7" fmla="*/ 2 h 504"/>
                      <a:gd name="T8" fmla="*/ 177 w 2736"/>
                      <a:gd name="T9" fmla="*/ 8 h 504"/>
                      <a:gd name="T10" fmla="*/ 115 w 2736"/>
                      <a:gd name="T11" fmla="*/ 8 h 504"/>
                      <a:gd name="T12" fmla="*/ 43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23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8 w 1769"/>
                      <a:gd name="T3" fmla="*/ 4 h 791"/>
                      <a:gd name="T4" fmla="*/ 43 w 1769"/>
                      <a:gd name="T5" fmla="*/ 15 h 791"/>
                      <a:gd name="T6" fmla="*/ 60 w 1769"/>
                      <a:gd name="T7" fmla="*/ 33 h 791"/>
                      <a:gd name="T8" fmla="*/ 65 w 1769"/>
                      <a:gd name="T9" fmla="*/ 47 h 791"/>
                      <a:gd name="T10" fmla="*/ 63 w 1769"/>
                      <a:gd name="T11" fmla="*/ 61 h 791"/>
                      <a:gd name="T12" fmla="*/ 59 w 1769"/>
                      <a:gd name="T13" fmla="*/ 49 h 791"/>
                      <a:gd name="T14" fmla="*/ 52 w 1769"/>
                      <a:gd name="T15" fmla="*/ 35 h 791"/>
                      <a:gd name="T16" fmla="*/ 41 w 1769"/>
                      <a:gd name="T17" fmla="*/ 23 h 791"/>
                      <a:gd name="T18" fmla="*/ 22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1120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2" y="924"/>
                    <a:ext cx="1059" cy="214"/>
                  </a:xfrm>
                  <a:custGeom>
                    <a:avLst/>
                    <a:gdLst>
                      <a:gd name="T0" fmla="*/ 0 w 2736"/>
                      <a:gd name="T1" fmla="*/ 39 h 504"/>
                      <a:gd name="T2" fmla="*/ 50 w 2736"/>
                      <a:gd name="T3" fmla="*/ 13 h 504"/>
                      <a:gd name="T4" fmla="*/ 103 w 2736"/>
                      <a:gd name="T5" fmla="*/ 2 h 504"/>
                      <a:gd name="T6" fmla="*/ 159 w 2736"/>
                      <a:gd name="T7" fmla="*/ 2 h 504"/>
                      <a:gd name="T8" fmla="*/ 158 w 2736"/>
                      <a:gd name="T9" fmla="*/ 8 h 504"/>
                      <a:gd name="T10" fmla="*/ 102 w 2736"/>
                      <a:gd name="T11" fmla="*/ 8 h 504"/>
                      <a:gd name="T12" fmla="*/ 38 w 2736"/>
                      <a:gd name="T13" fmla="*/ 23 h 504"/>
                      <a:gd name="T14" fmla="*/ 0 w 2736"/>
                      <a:gd name="T15" fmla="*/ 3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21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6 w 1769"/>
                      <a:gd name="T3" fmla="*/ 4 h 791"/>
                      <a:gd name="T4" fmla="*/ 39 w 1769"/>
                      <a:gd name="T5" fmla="*/ 15 h 791"/>
                      <a:gd name="T6" fmla="*/ 54 w 1769"/>
                      <a:gd name="T7" fmla="*/ 34 h 791"/>
                      <a:gd name="T8" fmla="*/ 59 w 1769"/>
                      <a:gd name="T9" fmla="*/ 47 h 791"/>
                      <a:gd name="T10" fmla="*/ 56 w 1769"/>
                      <a:gd name="T11" fmla="*/ 62 h 791"/>
                      <a:gd name="T12" fmla="*/ 53 w 1769"/>
                      <a:gd name="T13" fmla="*/ 49 h 791"/>
                      <a:gd name="T14" fmla="*/ 46 w 1769"/>
                      <a:gd name="T15" fmla="*/ 35 h 791"/>
                      <a:gd name="T16" fmla="*/ 37 w 1769"/>
                      <a:gd name="T17" fmla="*/ 23 h 791"/>
                      <a:gd name="T18" fmla="*/ 19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1118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0" y="1022"/>
                    <a:ext cx="1232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9 w 2736"/>
                      <a:gd name="T3" fmla="*/ 13 h 504"/>
                      <a:gd name="T4" fmla="*/ 162 w 2736"/>
                      <a:gd name="T5" fmla="*/ 2 h 504"/>
                      <a:gd name="T6" fmla="*/ 250 w 2736"/>
                      <a:gd name="T7" fmla="*/ 2 h 504"/>
                      <a:gd name="T8" fmla="*/ 249 w 2736"/>
                      <a:gd name="T9" fmla="*/ 8 h 504"/>
                      <a:gd name="T10" fmla="*/ 161 w 2736"/>
                      <a:gd name="T11" fmla="*/ 8 h 504"/>
                      <a:gd name="T12" fmla="*/ 59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19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62" cy="337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1 w 1769"/>
                      <a:gd name="T5" fmla="*/ 15 h 791"/>
                      <a:gd name="T6" fmla="*/ 85 w 1769"/>
                      <a:gd name="T7" fmla="*/ 33 h 791"/>
                      <a:gd name="T8" fmla="*/ 92 w 1769"/>
                      <a:gd name="T9" fmla="*/ 47 h 791"/>
                      <a:gd name="T10" fmla="*/ 89 w 1769"/>
                      <a:gd name="T11" fmla="*/ 61 h 791"/>
                      <a:gd name="T12" fmla="*/ 83 w 1769"/>
                      <a:gd name="T13" fmla="*/ 49 h 791"/>
                      <a:gd name="T14" fmla="*/ 73 w 1769"/>
                      <a:gd name="T15" fmla="*/ 35 h 791"/>
                      <a:gd name="T16" fmla="*/ 58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1116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33" cy="216"/>
                  </a:xfrm>
                  <a:custGeom>
                    <a:avLst/>
                    <a:gdLst>
                      <a:gd name="T0" fmla="*/ 0 w 2736"/>
                      <a:gd name="T1" fmla="*/ 40 h 504"/>
                      <a:gd name="T2" fmla="*/ 79 w 2736"/>
                      <a:gd name="T3" fmla="*/ 13 h 504"/>
                      <a:gd name="T4" fmla="*/ 163 w 2736"/>
                      <a:gd name="T5" fmla="*/ 2 h 504"/>
                      <a:gd name="T6" fmla="*/ 251 w 2736"/>
                      <a:gd name="T7" fmla="*/ 2 h 504"/>
                      <a:gd name="T8" fmla="*/ 249 w 2736"/>
                      <a:gd name="T9" fmla="*/ 8 h 504"/>
                      <a:gd name="T10" fmla="*/ 161 w 2736"/>
                      <a:gd name="T11" fmla="*/ 8 h 504"/>
                      <a:gd name="T12" fmla="*/ 60 w 2736"/>
                      <a:gd name="T13" fmla="*/ 23 h 504"/>
                      <a:gd name="T14" fmla="*/ 0 w 2736"/>
                      <a:gd name="T15" fmla="*/ 4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17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61" cy="339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25 w 1769"/>
                      <a:gd name="T3" fmla="*/ 4 h 791"/>
                      <a:gd name="T4" fmla="*/ 60 w 1769"/>
                      <a:gd name="T5" fmla="*/ 16 h 791"/>
                      <a:gd name="T6" fmla="*/ 84 w 1769"/>
                      <a:gd name="T7" fmla="*/ 34 h 791"/>
                      <a:gd name="T8" fmla="*/ 92 w 1769"/>
                      <a:gd name="T9" fmla="*/ 48 h 791"/>
                      <a:gd name="T10" fmla="*/ 88 w 1769"/>
                      <a:gd name="T11" fmla="*/ 62 h 791"/>
                      <a:gd name="T12" fmla="*/ 83 w 1769"/>
                      <a:gd name="T13" fmla="*/ 50 h 791"/>
                      <a:gd name="T14" fmla="*/ 72 w 1769"/>
                      <a:gd name="T15" fmla="*/ 36 h 791"/>
                      <a:gd name="T16" fmla="*/ 58 w 1769"/>
                      <a:gd name="T17" fmla="*/ 23 h 791"/>
                      <a:gd name="T18" fmla="*/ 30 w 1769"/>
                      <a:gd name="T19" fmla="*/ 12 h 791"/>
                      <a:gd name="T20" fmla="*/ 0 w 1769"/>
                      <a:gd name="T21" fmla="*/ 6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sp>
              <p:nvSpPr>
                <p:cNvPr id="1081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1 h 504"/>
                    <a:gd name="T2" fmla="*/ 3 w 2736"/>
                    <a:gd name="T3" fmla="*/ 0 h 504"/>
                    <a:gd name="T4" fmla="*/ 6 w 2736"/>
                    <a:gd name="T5" fmla="*/ 0 h 504"/>
                    <a:gd name="T6" fmla="*/ 9 w 2736"/>
                    <a:gd name="T7" fmla="*/ 0 h 504"/>
                    <a:gd name="T8" fmla="*/ 9 w 2736"/>
                    <a:gd name="T9" fmla="*/ 0 h 504"/>
                    <a:gd name="T10" fmla="*/ 6 w 2736"/>
                    <a:gd name="T11" fmla="*/ 0 h 504"/>
                    <a:gd name="T12" fmla="*/ 2 w 2736"/>
                    <a:gd name="T13" fmla="*/ 0 h 504"/>
                    <a:gd name="T14" fmla="*/ 0 w 2736"/>
                    <a:gd name="T15" fmla="*/ 1 h 50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082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>
                    <a:gd name="T0" fmla="*/ 0 w 1769"/>
                    <a:gd name="T1" fmla="*/ 0 h 791"/>
                    <a:gd name="T2" fmla="*/ 1 w 1769"/>
                    <a:gd name="T3" fmla="*/ 0 h 791"/>
                    <a:gd name="T4" fmla="*/ 2 w 1769"/>
                    <a:gd name="T5" fmla="*/ 0 h 791"/>
                    <a:gd name="T6" fmla="*/ 3 w 1769"/>
                    <a:gd name="T7" fmla="*/ 1 h 791"/>
                    <a:gd name="T8" fmla="*/ 3 w 1769"/>
                    <a:gd name="T9" fmla="*/ 1 h 791"/>
                    <a:gd name="T10" fmla="*/ 3 w 1769"/>
                    <a:gd name="T11" fmla="*/ 1 h 791"/>
                    <a:gd name="T12" fmla="*/ 3 w 1769"/>
                    <a:gd name="T13" fmla="*/ 1 h 791"/>
                    <a:gd name="T14" fmla="*/ 3 w 1769"/>
                    <a:gd name="T15" fmla="*/ 1 h 791"/>
                    <a:gd name="T16" fmla="*/ 2 w 1769"/>
                    <a:gd name="T17" fmla="*/ 0 h 791"/>
                    <a:gd name="T18" fmla="*/ 1 w 1769"/>
                    <a:gd name="T19" fmla="*/ 0 h 791"/>
                    <a:gd name="T20" fmla="*/ 0 w 1769"/>
                    <a:gd name="T21" fmla="*/ 0 h 791"/>
                    <a:gd name="T22" fmla="*/ 0 w 1769"/>
                    <a:gd name="T23" fmla="*/ 0 h 79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1114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2" y="936"/>
                    <a:ext cx="1061" cy="186"/>
                  </a:xfrm>
                  <a:custGeom>
                    <a:avLst/>
                    <a:gdLst>
                      <a:gd name="T0" fmla="*/ 0 w 2736"/>
                      <a:gd name="T1" fmla="*/ 25 h 504"/>
                      <a:gd name="T2" fmla="*/ 50 w 2736"/>
                      <a:gd name="T3" fmla="*/ 8 h 504"/>
                      <a:gd name="T4" fmla="*/ 104 w 2736"/>
                      <a:gd name="T5" fmla="*/ 1 h 504"/>
                      <a:gd name="T6" fmla="*/ 159 w 2736"/>
                      <a:gd name="T7" fmla="*/ 1 h 504"/>
                      <a:gd name="T8" fmla="*/ 159 w 2736"/>
                      <a:gd name="T9" fmla="*/ 5 h 504"/>
                      <a:gd name="T10" fmla="*/ 103 w 2736"/>
                      <a:gd name="T11" fmla="*/ 5 h 504"/>
                      <a:gd name="T12" fmla="*/ 38 w 2736"/>
                      <a:gd name="T13" fmla="*/ 15 h 504"/>
                      <a:gd name="T14" fmla="*/ 0 w 2736"/>
                      <a:gd name="T15" fmla="*/ 2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15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69" cy="288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6 w 1769"/>
                      <a:gd name="T3" fmla="*/ 3 h 791"/>
                      <a:gd name="T4" fmla="*/ 39 w 1769"/>
                      <a:gd name="T5" fmla="*/ 10 h 791"/>
                      <a:gd name="T6" fmla="*/ 54 w 1769"/>
                      <a:gd name="T7" fmla="*/ 21 h 791"/>
                      <a:gd name="T8" fmla="*/ 59 w 1769"/>
                      <a:gd name="T9" fmla="*/ 29 h 791"/>
                      <a:gd name="T10" fmla="*/ 56 w 1769"/>
                      <a:gd name="T11" fmla="*/ 38 h 791"/>
                      <a:gd name="T12" fmla="*/ 53 w 1769"/>
                      <a:gd name="T13" fmla="*/ 31 h 791"/>
                      <a:gd name="T14" fmla="*/ 46 w 1769"/>
                      <a:gd name="T15" fmla="*/ 22 h 791"/>
                      <a:gd name="T16" fmla="*/ 37 w 1769"/>
                      <a:gd name="T17" fmla="*/ 14 h 791"/>
                      <a:gd name="T18" fmla="*/ 19 w 1769"/>
                      <a:gd name="T19" fmla="*/ 7 h 791"/>
                      <a:gd name="T20" fmla="*/ 0 w 1769"/>
                      <a:gd name="T21" fmla="*/ 4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1112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>
                      <a:gd name="T0" fmla="*/ 0 w 2736"/>
                      <a:gd name="T1" fmla="*/ 78 h 504"/>
                      <a:gd name="T2" fmla="*/ 65 w 2736"/>
                      <a:gd name="T3" fmla="*/ 26 h 504"/>
                      <a:gd name="T4" fmla="*/ 133 w 2736"/>
                      <a:gd name="T5" fmla="*/ 4 h 504"/>
                      <a:gd name="T6" fmla="*/ 205 w 2736"/>
                      <a:gd name="T7" fmla="*/ 4 h 504"/>
                      <a:gd name="T8" fmla="*/ 204 w 2736"/>
                      <a:gd name="T9" fmla="*/ 16 h 504"/>
                      <a:gd name="T10" fmla="*/ 132 w 2736"/>
                      <a:gd name="T11" fmla="*/ 16 h 504"/>
                      <a:gd name="T12" fmla="*/ 49 w 2736"/>
                      <a:gd name="T13" fmla="*/ 45 h 504"/>
                      <a:gd name="T14" fmla="*/ 0 w 2736"/>
                      <a:gd name="T15" fmla="*/ 78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13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21 w 1769"/>
                      <a:gd name="T3" fmla="*/ 9 h 791"/>
                      <a:gd name="T4" fmla="*/ 50 w 1769"/>
                      <a:gd name="T5" fmla="*/ 30 h 791"/>
                      <a:gd name="T6" fmla="*/ 69 w 1769"/>
                      <a:gd name="T7" fmla="*/ 66 h 791"/>
                      <a:gd name="T8" fmla="*/ 75 w 1769"/>
                      <a:gd name="T9" fmla="*/ 92 h 791"/>
                      <a:gd name="T10" fmla="*/ 72 w 1769"/>
                      <a:gd name="T11" fmla="*/ 120 h 791"/>
                      <a:gd name="T12" fmla="*/ 68 w 1769"/>
                      <a:gd name="T13" fmla="*/ 96 h 791"/>
                      <a:gd name="T14" fmla="*/ 59 w 1769"/>
                      <a:gd name="T15" fmla="*/ 69 h 791"/>
                      <a:gd name="T16" fmla="*/ 48 w 1769"/>
                      <a:gd name="T17" fmla="*/ 45 h 791"/>
                      <a:gd name="T18" fmla="*/ 25 w 1769"/>
                      <a:gd name="T19" fmla="*/ 23 h 791"/>
                      <a:gd name="T20" fmla="*/ 0 w 1769"/>
                      <a:gd name="T21" fmla="*/ 12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1110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>
                      <a:gd name="T0" fmla="*/ 0 w 2736"/>
                      <a:gd name="T1" fmla="*/ 3 h 504"/>
                      <a:gd name="T2" fmla="*/ 37 w 2736"/>
                      <a:gd name="T3" fmla="*/ 1 h 504"/>
                      <a:gd name="T4" fmla="*/ 75 w 2736"/>
                      <a:gd name="T5" fmla="*/ 0 h 504"/>
                      <a:gd name="T6" fmla="*/ 116 w 2736"/>
                      <a:gd name="T7" fmla="*/ 0 h 504"/>
                      <a:gd name="T8" fmla="*/ 115 w 2736"/>
                      <a:gd name="T9" fmla="*/ 1 h 504"/>
                      <a:gd name="T10" fmla="*/ 75 w 2736"/>
                      <a:gd name="T11" fmla="*/ 1 h 504"/>
                      <a:gd name="T12" fmla="*/ 28 w 2736"/>
                      <a:gd name="T13" fmla="*/ 2 h 504"/>
                      <a:gd name="T14" fmla="*/ 0 w 2736"/>
                      <a:gd name="T15" fmla="*/ 3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11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12 w 1769"/>
                      <a:gd name="T3" fmla="*/ 0 h 791"/>
                      <a:gd name="T4" fmla="*/ 28 w 1769"/>
                      <a:gd name="T5" fmla="*/ 1 h 791"/>
                      <a:gd name="T6" fmla="*/ 39 w 1769"/>
                      <a:gd name="T7" fmla="*/ 2 h 791"/>
                      <a:gd name="T8" fmla="*/ 42 w 1769"/>
                      <a:gd name="T9" fmla="*/ 3 h 791"/>
                      <a:gd name="T10" fmla="*/ 41 w 1769"/>
                      <a:gd name="T11" fmla="*/ 4 h 791"/>
                      <a:gd name="T12" fmla="*/ 38 w 1769"/>
                      <a:gd name="T13" fmla="*/ 3 h 791"/>
                      <a:gd name="T14" fmla="*/ 34 w 1769"/>
                      <a:gd name="T15" fmla="*/ 2 h 791"/>
                      <a:gd name="T16" fmla="*/ 27 w 1769"/>
                      <a:gd name="T17" fmla="*/ 1 h 791"/>
                      <a:gd name="T18" fmla="*/ 14 w 1769"/>
                      <a:gd name="T19" fmla="*/ 1 h 791"/>
                      <a:gd name="T20" fmla="*/ 0 w 1769"/>
                      <a:gd name="T21" fmla="*/ 0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1108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216 w 2736"/>
                      <a:gd name="T3" fmla="*/ 40 h 504"/>
                      <a:gd name="T4" fmla="*/ 444 w 2736"/>
                      <a:gd name="T5" fmla="*/ 6 h 504"/>
                      <a:gd name="T6" fmla="*/ 684 w 2736"/>
                      <a:gd name="T7" fmla="*/ 6 h 504"/>
                      <a:gd name="T8" fmla="*/ 681 w 2736"/>
                      <a:gd name="T9" fmla="*/ 25 h 504"/>
                      <a:gd name="T10" fmla="*/ 442 w 2736"/>
                      <a:gd name="T11" fmla="*/ 25 h 504"/>
                      <a:gd name="T12" fmla="*/ 164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09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9"/>
                    <a:ext cx="925" cy="48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2 h 791"/>
                      <a:gd name="T8" fmla="*/ 251 w 1769"/>
                      <a:gd name="T9" fmla="*/ 143 h 791"/>
                      <a:gd name="T10" fmla="*/ 242 w 1769"/>
                      <a:gd name="T11" fmla="*/ 186 h 791"/>
                      <a:gd name="T12" fmla="*/ 227 w 1769"/>
                      <a:gd name="T13" fmla="*/ 150 h 791"/>
                      <a:gd name="T14" fmla="*/ 199 w 1769"/>
                      <a:gd name="T15" fmla="*/ 108 h 791"/>
                      <a:gd name="T16" fmla="*/ 158 w 1769"/>
                      <a:gd name="T17" fmla="*/ 70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1106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>
                      <a:gd name="T0" fmla="*/ 0 w 2736"/>
                      <a:gd name="T1" fmla="*/ 120 h 504"/>
                      <a:gd name="T2" fmla="*/ 171 w 2736"/>
                      <a:gd name="T3" fmla="*/ 40 h 504"/>
                      <a:gd name="T4" fmla="*/ 351 w 2736"/>
                      <a:gd name="T5" fmla="*/ 6 h 504"/>
                      <a:gd name="T6" fmla="*/ 541 w 2736"/>
                      <a:gd name="T7" fmla="*/ 6 h 504"/>
                      <a:gd name="T8" fmla="*/ 538 w 2736"/>
                      <a:gd name="T9" fmla="*/ 25 h 504"/>
                      <a:gd name="T10" fmla="*/ 349 w 2736"/>
                      <a:gd name="T11" fmla="*/ 25 h 504"/>
                      <a:gd name="T12" fmla="*/ 129 w 2736"/>
                      <a:gd name="T13" fmla="*/ 70 h 504"/>
                      <a:gd name="T14" fmla="*/ 0 w 2736"/>
                      <a:gd name="T15" fmla="*/ 120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07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4" y="3635"/>
                    <a:ext cx="854" cy="489"/>
                  </a:xfrm>
                  <a:custGeom>
                    <a:avLst/>
                    <a:gdLst>
                      <a:gd name="T0" fmla="*/ 0 w 1769"/>
                      <a:gd name="T1" fmla="*/ 2 h 791"/>
                      <a:gd name="T2" fmla="*/ 55 w 1769"/>
                      <a:gd name="T3" fmla="*/ 14 h 791"/>
                      <a:gd name="T4" fmla="*/ 130 w 1769"/>
                      <a:gd name="T5" fmla="*/ 48 h 791"/>
                      <a:gd name="T6" fmla="*/ 182 w 1769"/>
                      <a:gd name="T7" fmla="*/ 102 h 791"/>
                      <a:gd name="T8" fmla="*/ 197 w 1769"/>
                      <a:gd name="T9" fmla="*/ 143 h 791"/>
                      <a:gd name="T10" fmla="*/ 190 w 1769"/>
                      <a:gd name="T11" fmla="*/ 186 h 791"/>
                      <a:gd name="T12" fmla="*/ 179 w 1769"/>
                      <a:gd name="T13" fmla="*/ 150 h 791"/>
                      <a:gd name="T14" fmla="*/ 156 w 1769"/>
                      <a:gd name="T15" fmla="*/ 108 h 791"/>
                      <a:gd name="T16" fmla="*/ 125 w 1769"/>
                      <a:gd name="T17" fmla="*/ 70 h 791"/>
                      <a:gd name="T18" fmla="*/ 65 w 1769"/>
                      <a:gd name="T19" fmla="*/ 36 h 791"/>
                      <a:gd name="T20" fmla="*/ 0 w 1769"/>
                      <a:gd name="T21" fmla="*/ 18 h 791"/>
                      <a:gd name="T22" fmla="*/ 0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1104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38" y="2692"/>
                    <a:ext cx="1712" cy="302"/>
                  </a:xfrm>
                  <a:custGeom>
                    <a:avLst/>
                    <a:gdLst>
                      <a:gd name="T0" fmla="*/ 0 w 2736"/>
                      <a:gd name="T1" fmla="*/ 108 h 504"/>
                      <a:gd name="T2" fmla="*/ 212 w 2736"/>
                      <a:gd name="T3" fmla="*/ 37 h 504"/>
                      <a:gd name="T4" fmla="*/ 435 w 2736"/>
                      <a:gd name="T5" fmla="*/ 5 h 504"/>
                      <a:gd name="T6" fmla="*/ 670 w 2736"/>
                      <a:gd name="T7" fmla="*/ 5 h 504"/>
                      <a:gd name="T8" fmla="*/ 666 w 2736"/>
                      <a:gd name="T9" fmla="*/ 22 h 504"/>
                      <a:gd name="T10" fmla="*/ 432 w 2736"/>
                      <a:gd name="T11" fmla="*/ 22 h 504"/>
                      <a:gd name="T12" fmla="*/ 160 w 2736"/>
                      <a:gd name="T13" fmla="*/ 63 h 504"/>
                      <a:gd name="T14" fmla="*/ 0 w 2736"/>
                      <a:gd name="T15" fmla="*/ 108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05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0" y="3897"/>
                    <a:ext cx="917" cy="471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7 w 1769"/>
                      <a:gd name="T3" fmla="*/ 12 h 791"/>
                      <a:gd name="T4" fmla="*/ 161 w 1769"/>
                      <a:gd name="T5" fmla="*/ 42 h 791"/>
                      <a:gd name="T6" fmla="*/ 224 w 1769"/>
                      <a:gd name="T7" fmla="*/ 91 h 791"/>
                      <a:gd name="T8" fmla="*/ 245 w 1769"/>
                      <a:gd name="T9" fmla="*/ 129 h 791"/>
                      <a:gd name="T10" fmla="*/ 235 w 1769"/>
                      <a:gd name="T11" fmla="*/ 166 h 791"/>
                      <a:gd name="T12" fmla="*/ 221 w 1769"/>
                      <a:gd name="T13" fmla="*/ 133 h 791"/>
                      <a:gd name="T14" fmla="*/ 193 w 1769"/>
                      <a:gd name="T15" fmla="*/ 96 h 791"/>
                      <a:gd name="T16" fmla="*/ 154 w 1769"/>
                      <a:gd name="T17" fmla="*/ 63 h 791"/>
                      <a:gd name="T18" fmla="*/ 81 w 1769"/>
                      <a:gd name="T19" fmla="*/ 32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1102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>
                      <a:gd name="T0" fmla="*/ 0 w 2736"/>
                      <a:gd name="T1" fmla="*/ 119 h 504"/>
                      <a:gd name="T2" fmla="*/ 216 w 2736"/>
                      <a:gd name="T3" fmla="*/ 40 h 504"/>
                      <a:gd name="T4" fmla="*/ 443 w 2736"/>
                      <a:gd name="T5" fmla="*/ 6 h 504"/>
                      <a:gd name="T6" fmla="*/ 683 w 2736"/>
                      <a:gd name="T7" fmla="*/ 6 h 504"/>
                      <a:gd name="T8" fmla="*/ 680 w 2736"/>
                      <a:gd name="T9" fmla="*/ 25 h 504"/>
                      <a:gd name="T10" fmla="*/ 441 w 2736"/>
                      <a:gd name="T11" fmla="*/ 25 h 504"/>
                      <a:gd name="T12" fmla="*/ 163 w 2736"/>
                      <a:gd name="T13" fmla="*/ 69 h 504"/>
                      <a:gd name="T14" fmla="*/ 0 w 2736"/>
                      <a:gd name="T15" fmla="*/ 11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03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70 w 1769"/>
                      <a:gd name="T3" fmla="*/ 14 h 791"/>
                      <a:gd name="T4" fmla="*/ 165 w 1769"/>
                      <a:gd name="T5" fmla="*/ 48 h 791"/>
                      <a:gd name="T6" fmla="*/ 230 w 1769"/>
                      <a:gd name="T7" fmla="*/ 103 h 791"/>
                      <a:gd name="T8" fmla="*/ 251 w 1769"/>
                      <a:gd name="T9" fmla="*/ 146 h 791"/>
                      <a:gd name="T10" fmla="*/ 242 w 1769"/>
                      <a:gd name="T11" fmla="*/ 189 h 791"/>
                      <a:gd name="T12" fmla="*/ 227 w 1769"/>
                      <a:gd name="T13" fmla="*/ 151 h 791"/>
                      <a:gd name="T14" fmla="*/ 199 w 1769"/>
                      <a:gd name="T15" fmla="*/ 109 h 791"/>
                      <a:gd name="T16" fmla="*/ 158 w 1769"/>
                      <a:gd name="T17" fmla="*/ 71 h 791"/>
                      <a:gd name="T18" fmla="*/ 83 w 1769"/>
                      <a:gd name="T19" fmla="*/ 36 h 791"/>
                      <a:gd name="T20" fmla="*/ 0 w 1769"/>
                      <a:gd name="T21" fmla="*/ 18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1100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9"/>
                    <a:ext cx="1649" cy="299"/>
                  </a:xfrm>
                  <a:custGeom>
                    <a:avLst/>
                    <a:gdLst>
                      <a:gd name="T0" fmla="*/ 0 w 2736"/>
                      <a:gd name="T1" fmla="*/ 105 h 504"/>
                      <a:gd name="T2" fmla="*/ 189 w 2736"/>
                      <a:gd name="T3" fmla="*/ 35 h 504"/>
                      <a:gd name="T4" fmla="*/ 389 w 2736"/>
                      <a:gd name="T5" fmla="*/ 5 h 504"/>
                      <a:gd name="T6" fmla="*/ 599 w 2736"/>
                      <a:gd name="T7" fmla="*/ 5 h 504"/>
                      <a:gd name="T8" fmla="*/ 595 w 2736"/>
                      <a:gd name="T9" fmla="*/ 21 h 504"/>
                      <a:gd name="T10" fmla="*/ 386 w 2736"/>
                      <a:gd name="T11" fmla="*/ 21 h 504"/>
                      <a:gd name="T12" fmla="*/ 143 w 2736"/>
                      <a:gd name="T13" fmla="*/ 61 h 504"/>
                      <a:gd name="T14" fmla="*/ 0 w 2736"/>
                      <a:gd name="T15" fmla="*/ 10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101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3"/>
                    <a:ext cx="885" cy="469"/>
                  </a:xfrm>
                  <a:custGeom>
                    <a:avLst/>
                    <a:gdLst>
                      <a:gd name="T0" fmla="*/ 1 w 1769"/>
                      <a:gd name="T1" fmla="*/ 2 h 791"/>
                      <a:gd name="T2" fmla="*/ 61 w 1769"/>
                      <a:gd name="T3" fmla="*/ 12 h 791"/>
                      <a:gd name="T4" fmla="*/ 145 w 1769"/>
                      <a:gd name="T5" fmla="*/ 42 h 791"/>
                      <a:gd name="T6" fmla="*/ 202 w 1769"/>
                      <a:gd name="T7" fmla="*/ 90 h 791"/>
                      <a:gd name="T8" fmla="*/ 220 w 1769"/>
                      <a:gd name="T9" fmla="*/ 127 h 791"/>
                      <a:gd name="T10" fmla="*/ 212 w 1769"/>
                      <a:gd name="T11" fmla="*/ 164 h 791"/>
                      <a:gd name="T12" fmla="*/ 199 w 1769"/>
                      <a:gd name="T13" fmla="*/ 132 h 791"/>
                      <a:gd name="T14" fmla="*/ 174 w 1769"/>
                      <a:gd name="T15" fmla="*/ 94 h 791"/>
                      <a:gd name="T16" fmla="*/ 139 w 1769"/>
                      <a:gd name="T17" fmla="*/ 62 h 791"/>
                      <a:gd name="T18" fmla="*/ 73 w 1769"/>
                      <a:gd name="T19" fmla="*/ 31 h 791"/>
                      <a:gd name="T20" fmla="*/ 0 w 1769"/>
                      <a:gd name="T21" fmla="*/ 16 h 791"/>
                      <a:gd name="T22" fmla="*/ 1 w 1769"/>
                      <a:gd name="T23" fmla="*/ 2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1098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9"/>
                    <a:ext cx="1600" cy="244"/>
                  </a:xfrm>
                  <a:custGeom>
                    <a:avLst/>
                    <a:gdLst>
                      <a:gd name="T0" fmla="*/ 0 w 2736"/>
                      <a:gd name="T1" fmla="*/ 57 h 504"/>
                      <a:gd name="T2" fmla="*/ 173 w 2736"/>
                      <a:gd name="T3" fmla="*/ 19 h 504"/>
                      <a:gd name="T4" fmla="*/ 356 w 2736"/>
                      <a:gd name="T5" fmla="*/ 3 h 504"/>
                      <a:gd name="T6" fmla="*/ 547 w 2736"/>
                      <a:gd name="T7" fmla="*/ 3 h 504"/>
                      <a:gd name="T8" fmla="*/ 544 w 2736"/>
                      <a:gd name="T9" fmla="*/ 12 h 504"/>
                      <a:gd name="T10" fmla="*/ 353 w 2736"/>
                      <a:gd name="T11" fmla="*/ 12 h 504"/>
                      <a:gd name="T12" fmla="*/ 130 w 2736"/>
                      <a:gd name="T13" fmla="*/ 33 h 504"/>
                      <a:gd name="T14" fmla="*/ 0 w 2736"/>
                      <a:gd name="T15" fmla="*/ 57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99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1" y="3744"/>
                    <a:ext cx="860" cy="386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56 w 1769"/>
                      <a:gd name="T3" fmla="*/ 6 h 791"/>
                      <a:gd name="T4" fmla="*/ 133 w 1769"/>
                      <a:gd name="T5" fmla="*/ 23 h 791"/>
                      <a:gd name="T6" fmla="*/ 185 w 1769"/>
                      <a:gd name="T7" fmla="*/ 50 h 791"/>
                      <a:gd name="T8" fmla="*/ 202 w 1769"/>
                      <a:gd name="T9" fmla="*/ 71 h 791"/>
                      <a:gd name="T10" fmla="*/ 194 w 1769"/>
                      <a:gd name="T11" fmla="*/ 91 h 791"/>
                      <a:gd name="T12" fmla="*/ 182 w 1769"/>
                      <a:gd name="T13" fmla="*/ 73 h 791"/>
                      <a:gd name="T14" fmla="*/ 159 w 1769"/>
                      <a:gd name="T15" fmla="*/ 53 h 791"/>
                      <a:gd name="T16" fmla="*/ 127 w 1769"/>
                      <a:gd name="T17" fmla="*/ 34 h 791"/>
                      <a:gd name="T18" fmla="*/ 67 w 1769"/>
                      <a:gd name="T19" fmla="*/ 18 h 791"/>
                      <a:gd name="T20" fmla="*/ 0 w 1769"/>
                      <a:gd name="T21" fmla="*/ 9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1096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8" y="2711"/>
                    <a:ext cx="1469" cy="247"/>
                  </a:xfrm>
                  <a:custGeom>
                    <a:avLst/>
                    <a:gdLst>
                      <a:gd name="T0" fmla="*/ 0 w 2736"/>
                      <a:gd name="T1" fmla="*/ 59 h 504"/>
                      <a:gd name="T2" fmla="*/ 134 w 2736"/>
                      <a:gd name="T3" fmla="*/ 20 h 504"/>
                      <a:gd name="T4" fmla="*/ 275 w 2736"/>
                      <a:gd name="T5" fmla="*/ 3 h 504"/>
                      <a:gd name="T6" fmla="*/ 424 w 2736"/>
                      <a:gd name="T7" fmla="*/ 3 h 504"/>
                      <a:gd name="T8" fmla="*/ 421 w 2736"/>
                      <a:gd name="T9" fmla="*/ 12 h 504"/>
                      <a:gd name="T10" fmla="*/ 273 w 2736"/>
                      <a:gd name="T11" fmla="*/ 12 h 504"/>
                      <a:gd name="T12" fmla="*/ 101 w 2736"/>
                      <a:gd name="T13" fmla="*/ 34 h 504"/>
                      <a:gd name="T14" fmla="*/ 0 w 2736"/>
                      <a:gd name="T15" fmla="*/ 59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97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30"/>
                    <a:ext cx="789" cy="386"/>
                  </a:xfrm>
                  <a:custGeom>
                    <a:avLst/>
                    <a:gdLst>
                      <a:gd name="T0" fmla="*/ 0 w 1769"/>
                      <a:gd name="T1" fmla="*/ 1 h 791"/>
                      <a:gd name="T2" fmla="*/ 43 w 1769"/>
                      <a:gd name="T3" fmla="*/ 6 h 791"/>
                      <a:gd name="T4" fmla="*/ 103 w 1769"/>
                      <a:gd name="T5" fmla="*/ 23 h 791"/>
                      <a:gd name="T6" fmla="*/ 143 w 1769"/>
                      <a:gd name="T7" fmla="*/ 50 h 791"/>
                      <a:gd name="T8" fmla="*/ 156 w 1769"/>
                      <a:gd name="T9" fmla="*/ 71 h 791"/>
                      <a:gd name="T10" fmla="*/ 150 w 1769"/>
                      <a:gd name="T11" fmla="*/ 91 h 791"/>
                      <a:gd name="T12" fmla="*/ 141 w 1769"/>
                      <a:gd name="T13" fmla="*/ 73 h 791"/>
                      <a:gd name="T14" fmla="*/ 124 w 1769"/>
                      <a:gd name="T15" fmla="*/ 53 h 791"/>
                      <a:gd name="T16" fmla="*/ 99 w 1769"/>
                      <a:gd name="T17" fmla="*/ 34 h 791"/>
                      <a:gd name="T18" fmla="*/ 52 w 1769"/>
                      <a:gd name="T19" fmla="*/ 18 h 791"/>
                      <a:gd name="T20" fmla="*/ 0 w 1769"/>
                      <a:gd name="T21" fmla="*/ 9 h 791"/>
                      <a:gd name="T22" fmla="*/ 0 w 1769"/>
                      <a:gd name="T23" fmla="*/ 1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1094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2" y="2759"/>
                    <a:ext cx="1435" cy="186"/>
                  </a:xfrm>
                  <a:custGeom>
                    <a:avLst/>
                    <a:gdLst>
                      <a:gd name="T0" fmla="*/ 0 w 2736"/>
                      <a:gd name="T1" fmla="*/ 25 h 504"/>
                      <a:gd name="T2" fmla="*/ 125 w 2736"/>
                      <a:gd name="T3" fmla="*/ 8 h 504"/>
                      <a:gd name="T4" fmla="*/ 256 w 2736"/>
                      <a:gd name="T5" fmla="*/ 1 h 504"/>
                      <a:gd name="T6" fmla="*/ 395 w 2736"/>
                      <a:gd name="T7" fmla="*/ 1 h 504"/>
                      <a:gd name="T8" fmla="*/ 392 w 2736"/>
                      <a:gd name="T9" fmla="*/ 5 h 504"/>
                      <a:gd name="T10" fmla="*/ 254 w 2736"/>
                      <a:gd name="T11" fmla="*/ 5 h 504"/>
                      <a:gd name="T12" fmla="*/ 94 w 2736"/>
                      <a:gd name="T13" fmla="*/ 15 h 504"/>
                      <a:gd name="T14" fmla="*/ 0 w 2736"/>
                      <a:gd name="T15" fmla="*/ 25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1095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0" y="3786"/>
                    <a:ext cx="770" cy="294"/>
                  </a:xfrm>
                  <a:custGeom>
                    <a:avLst/>
                    <a:gdLst>
                      <a:gd name="T0" fmla="*/ 0 w 1769"/>
                      <a:gd name="T1" fmla="*/ 0 h 791"/>
                      <a:gd name="T2" fmla="*/ 40 w 1769"/>
                      <a:gd name="T3" fmla="*/ 3 h 791"/>
                      <a:gd name="T4" fmla="*/ 95 w 1769"/>
                      <a:gd name="T5" fmla="*/ 10 h 791"/>
                      <a:gd name="T6" fmla="*/ 133 w 1769"/>
                      <a:gd name="T7" fmla="*/ 22 h 791"/>
                      <a:gd name="T8" fmla="*/ 145 w 1769"/>
                      <a:gd name="T9" fmla="*/ 31 h 791"/>
                      <a:gd name="T10" fmla="*/ 139 w 1769"/>
                      <a:gd name="T11" fmla="*/ 41 h 791"/>
                      <a:gd name="T12" fmla="*/ 131 w 1769"/>
                      <a:gd name="T13" fmla="*/ 32 h 791"/>
                      <a:gd name="T14" fmla="*/ 114 w 1769"/>
                      <a:gd name="T15" fmla="*/ 23 h 791"/>
                      <a:gd name="T16" fmla="*/ 91 w 1769"/>
                      <a:gd name="T17" fmla="*/ 15 h 791"/>
                      <a:gd name="T18" fmla="*/ 48 w 1769"/>
                      <a:gd name="T19" fmla="*/ 8 h 791"/>
                      <a:gd name="T20" fmla="*/ 0 w 1769"/>
                      <a:gd name="T21" fmla="*/ 4 h 791"/>
                      <a:gd name="T22" fmla="*/ 0 w 1769"/>
                      <a:gd name="T23" fmla="*/ 0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</p:grpSp>
          </p:grpSp>
          <p:sp>
            <p:nvSpPr>
              <p:cNvPr id="1038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>
                  <a:gd name="T0" fmla="*/ 0 w 776"/>
                  <a:gd name="T1" fmla="*/ 1 h 2368"/>
                  <a:gd name="T2" fmla="*/ 3 w 776"/>
                  <a:gd name="T3" fmla="*/ 0 h 2368"/>
                  <a:gd name="T4" fmla="*/ 1 w 776"/>
                  <a:gd name="T5" fmla="*/ 2 h 2368"/>
                  <a:gd name="T6" fmla="*/ 5 w 776"/>
                  <a:gd name="T7" fmla="*/ 2 h 2368"/>
                  <a:gd name="T8" fmla="*/ 3 w 776"/>
                  <a:gd name="T9" fmla="*/ 4 h 2368"/>
                  <a:gd name="T10" fmla="*/ 6 w 776"/>
                  <a:gd name="T11" fmla="*/ 5 h 2368"/>
                  <a:gd name="T12" fmla="*/ 4 w 776"/>
                  <a:gd name="T13" fmla="*/ 7 h 2368"/>
                  <a:gd name="T14" fmla="*/ 7 w 776"/>
                  <a:gd name="T15" fmla="*/ 7 h 2368"/>
                  <a:gd name="T16" fmla="*/ 6 w 776"/>
                  <a:gd name="T17" fmla="*/ 9 h 2368"/>
                  <a:gd name="T18" fmla="*/ 8 w 776"/>
                  <a:gd name="T19" fmla="*/ 9 h 2368"/>
                  <a:gd name="T20" fmla="*/ 7 w 776"/>
                  <a:gd name="T21" fmla="*/ 11 h 2368"/>
                  <a:gd name="T22" fmla="*/ 9 w 776"/>
                  <a:gd name="T23" fmla="*/ 12 h 2368"/>
                  <a:gd name="T24" fmla="*/ 9 w 776"/>
                  <a:gd name="T25" fmla="*/ 14 h 2368"/>
                  <a:gd name="T26" fmla="*/ 10 w 776"/>
                  <a:gd name="T27" fmla="*/ 16 h 2368"/>
                  <a:gd name="T28" fmla="*/ 9 w 776"/>
                  <a:gd name="T29" fmla="*/ 18 h 2368"/>
                  <a:gd name="T30" fmla="*/ 11 w 776"/>
                  <a:gd name="T31" fmla="*/ 19 h 2368"/>
                  <a:gd name="T32" fmla="*/ 10 w 776"/>
                  <a:gd name="T33" fmla="*/ 21 h 2368"/>
                  <a:gd name="T34" fmla="*/ 11 w 776"/>
                  <a:gd name="T35" fmla="*/ 24 h 2368"/>
                  <a:gd name="T36" fmla="*/ 10 w 776"/>
                  <a:gd name="T37" fmla="*/ 25 h 2368"/>
                  <a:gd name="T38" fmla="*/ 11 w 776"/>
                  <a:gd name="T39" fmla="*/ 27 h 2368"/>
                  <a:gd name="T40" fmla="*/ 11 w 776"/>
                  <a:gd name="T41" fmla="*/ 29 h 2368"/>
                  <a:gd name="T42" fmla="*/ 11 w 776"/>
                  <a:gd name="T43" fmla="*/ 32 h 2368"/>
                  <a:gd name="T44" fmla="*/ 11 w 776"/>
                  <a:gd name="T45" fmla="*/ 33 h 2368"/>
                  <a:gd name="T46" fmla="*/ 11 w 776"/>
                  <a:gd name="T47" fmla="*/ 3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39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3" cy="903"/>
              </a:xfrm>
              <a:custGeom>
                <a:avLst/>
                <a:gdLst>
                  <a:gd name="T0" fmla="*/ 0 w 21600"/>
                  <a:gd name="T1" fmla="*/ 0 h 21602"/>
                  <a:gd name="T2" fmla="*/ 0 w 21600"/>
                  <a:gd name="T3" fmla="*/ 0 h 21602"/>
                  <a:gd name="T4" fmla="*/ 0 w 21600"/>
                  <a:gd name="T5" fmla="*/ 0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0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T0" fmla="*/ 0 w 36729"/>
                  <a:gd name="T1" fmla="*/ 0 h 21600"/>
                  <a:gd name="T2" fmla="*/ 0 w 36729"/>
                  <a:gd name="T3" fmla="*/ 0 h 21600"/>
                  <a:gd name="T4" fmla="*/ 0 w 36729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lnTo>
                      <a:pt x="36729" y="1045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1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6" cy="933"/>
              </a:xfrm>
              <a:custGeom>
                <a:avLst/>
                <a:gdLst>
                  <a:gd name="T0" fmla="*/ 0 w 28940"/>
                  <a:gd name="T1" fmla="*/ 0 h 22305"/>
                  <a:gd name="T2" fmla="*/ 0 w 28940"/>
                  <a:gd name="T3" fmla="*/ 0 h 22305"/>
                  <a:gd name="T4" fmla="*/ 0 w 28940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2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1"/>
              </a:xfrm>
              <a:custGeom>
                <a:avLst/>
                <a:gdLst>
                  <a:gd name="T0" fmla="*/ 0 w 30473"/>
                  <a:gd name="T1" fmla="*/ 0 h 22305"/>
                  <a:gd name="T2" fmla="*/ 0 w 30473"/>
                  <a:gd name="T3" fmla="*/ 0 h 22305"/>
                  <a:gd name="T4" fmla="*/ 0 w 30473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lnTo>
                      <a:pt x="-1" y="1906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3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T0" fmla="*/ 0 w 34455"/>
                  <a:gd name="T1" fmla="*/ 0 h 22305"/>
                  <a:gd name="T2" fmla="*/ 0 w 34455"/>
                  <a:gd name="T3" fmla="*/ 0 h 22305"/>
                  <a:gd name="T4" fmla="*/ 0 w 34455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4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5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6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9" cy="933"/>
              </a:xfrm>
              <a:custGeom>
                <a:avLst/>
                <a:gdLst>
                  <a:gd name="T0" fmla="*/ 0 w 34812"/>
                  <a:gd name="T1" fmla="*/ 0 h 22305"/>
                  <a:gd name="T2" fmla="*/ 0 w 34812"/>
                  <a:gd name="T3" fmla="*/ 0 h 22305"/>
                  <a:gd name="T4" fmla="*/ 0 w 34812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7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9" cy="580"/>
              </a:xfrm>
              <a:custGeom>
                <a:avLst/>
                <a:gdLst>
                  <a:gd name="T0" fmla="*/ 0 w 776"/>
                  <a:gd name="T1" fmla="*/ 1 h 2368"/>
                  <a:gd name="T2" fmla="*/ 3 w 776"/>
                  <a:gd name="T3" fmla="*/ 0 h 2368"/>
                  <a:gd name="T4" fmla="*/ 1 w 776"/>
                  <a:gd name="T5" fmla="*/ 2 h 2368"/>
                  <a:gd name="T6" fmla="*/ 5 w 776"/>
                  <a:gd name="T7" fmla="*/ 2 h 2368"/>
                  <a:gd name="T8" fmla="*/ 3 w 776"/>
                  <a:gd name="T9" fmla="*/ 4 h 2368"/>
                  <a:gd name="T10" fmla="*/ 6 w 776"/>
                  <a:gd name="T11" fmla="*/ 5 h 2368"/>
                  <a:gd name="T12" fmla="*/ 4 w 776"/>
                  <a:gd name="T13" fmla="*/ 7 h 2368"/>
                  <a:gd name="T14" fmla="*/ 7 w 776"/>
                  <a:gd name="T15" fmla="*/ 7 h 2368"/>
                  <a:gd name="T16" fmla="*/ 6 w 776"/>
                  <a:gd name="T17" fmla="*/ 9 h 2368"/>
                  <a:gd name="T18" fmla="*/ 8 w 776"/>
                  <a:gd name="T19" fmla="*/ 9 h 2368"/>
                  <a:gd name="T20" fmla="*/ 7 w 776"/>
                  <a:gd name="T21" fmla="*/ 11 h 2368"/>
                  <a:gd name="T22" fmla="*/ 8 w 776"/>
                  <a:gd name="T23" fmla="*/ 12 h 2368"/>
                  <a:gd name="T24" fmla="*/ 8 w 776"/>
                  <a:gd name="T25" fmla="*/ 14 h 2368"/>
                  <a:gd name="T26" fmla="*/ 10 w 776"/>
                  <a:gd name="T27" fmla="*/ 16 h 2368"/>
                  <a:gd name="T28" fmla="*/ 9 w 776"/>
                  <a:gd name="T29" fmla="*/ 18 h 2368"/>
                  <a:gd name="T30" fmla="*/ 10 w 776"/>
                  <a:gd name="T31" fmla="*/ 19 h 2368"/>
                  <a:gd name="T32" fmla="*/ 10 w 776"/>
                  <a:gd name="T33" fmla="*/ 21 h 2368"/>
                  <a:gd name="T34" fmla="*/ 10 w 776"/>
                  <a:gd name="T35" fmla="*/ 24 h 2368"/>
                  <a:gd name="T36" fmla="*/ 10 w 776"/>
                  <a:gd name="T37" fmla="*/ 25 h 2368"/>
                  <a:gd name="T38" fmla="*/ 11 w 776"/>
                  <a:gd name="T39" fmla="*/ 27 h 2368"/>
                  <a:gd name="T40" fmla="*/ 10 w 776"/>
                  <a:gd name="T41" fmla="*/ 29 h 2368"/>
                  <a:gd name="T42" fmla="*/ 11 w 776"/>
                  <a:gd name="T43" fmla="*/ 32 h 2368"/>
                  <a:gd name="T44" fmla="*/ 10 w 776"/>
                  <a:gd name="T45" fmla="*/ 33 h 2368"/>
                  <a:gd name="T46" fmla="*/ 11 w 776"/>
                  <a:gd name="T47" fmla="*/ 35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8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2" cy="327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4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4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6 w 776"/>
                  <a:gd name="T23" fmla="*/ 2 h 2368"/>
                  <a:gd name="T24" fmla="*/ 6 w 776"/>
                  <a:gd name="T25" fmla="*/ 2 h 2368"/>
                  <a:gd name="T26" fmla="*/ 7 w 776"/>
                  <a:gd name="T27" fmla="*/ 3 h 2368"/>
                  <a:gd name="T28" fmla="*/ 7 w 776"/>
                  <a:gd name="T29" fmla="*/ 3 h 2368"/>
                  <a:gd name="T30" fmla="*/ 8 w 776"/>
                  <a:gd name="T31" fmla="*/ 3 h 2368"/>
                  <a:gd name="T32" fmla="*/ 7 w 776"/>
                  <a:gd name="T33" fmla="*/ 4 h 2368"/>
                  <a:gd name="T34" fmla="*/ 8 w 776"/>
                  <a:gd name="T35" fmla="*/ 4 h 2368"/>
                  <a:gd name="T36" fmla="*/ 7 w 776"/>
                  <a:gd name="T37" fmla="*/ 4 h 2368"/>
                  <a:gd name="T38" fmla="*/ 8 w 776"/>
                  <a:gd name="T39" fmla="*/ 5 h 2368"/>
                  <a:gd name="T40" fmla="*/ 8 w 776"/>
                  <a:gd name="T41" fmla="*/ 5 h 2368"/>
                  <a:gd name="T42" fmla="*/ 8 w 776"/>
                  <a:gd name="T43" fmla="*/ 6 h 2368"/>
                  <a:gd name="T44" fmla="*/ 8 w 776"/>
                  <a:gd name="T45" fmla="*/ 6 h 2368"/>
                  <a:gd name="T46" fmla="*/ 8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49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T0" fmla="*/ 0 w 36830"/>
                  <a:gd name="T1" fmla="*/ 0 h 22305"/>
                  <a:gd name="T2" fmla="*/ 0 w 36830"/>
                  <a:gd name="T3" fmla="*/ 0 h 22305"/>
                  <a:gd name="T4" fmla="*/ 0 w 36830"/>
                  <a:gd name="T5" fmla="*/ 0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lnTo>
                      <a:pt x="0" y="6283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0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3"/>
              </a:xfrm>
              <a:custGeom>
                <a:avLst/>
                <a:gdLst>
                  <a:gd name="T0" fmla="*/ 0 w 31881"/>
                  <a:gd name="T1" fmla="*/ 0 h 21600"/>
                  <a:gd name="T2" fmla="*/ 0 w 31881"/>
                  <a:gd name="T3" fmla="*/ 0 h 21600"/>
                  <a:gd name="T4" fmla="*/ 0 w 31881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lnTo>
                      <a:pt x="-1" y="1001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1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8" cy="903"/>
              </a:xfrm>
              <a:custGeom>
                <a:avLst/>
                <a:gdLst>
                  <a:gd name="T0" fmla="*/ 0 w 31146"/>
                  <a:gd name="T1" fmla="*/ 0 h 21600"/>
                  <a:gd name="T2" fmla="*/ 0 w 31146"/>
                  <a:gd name="T3" fmla="*/ 0 h 21600"/>
                  <a:gd name="T4" fmla="*/ 0 w 31146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2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>
                  <a:gd name="T0" fmla="*/ 0 w 776"/>
                  <a:gd name="T1" fmla="*/ 1 h 2368"/>
                  <a:gd name="T2" fmla="*/ 40 w 776"/>
                  <a:gd name="T3" fmla="*/ 0 h 2368"/>
                  <a:gd name="T4" fmla="*/ 16 w 776"/>
                  <a:gd name="T5" fmla="*/ 3 h 2368"/>
                  <a:gd name="T6" fmla="*/ 55 w 776"/>
                  <a:gd name="T7" fmla="*/ 3 h 2368"/>
                  <a:gd name="T8" fmla="*/ 32 w 776"/>
                  <a:gd name="T9" fmla="*/ 5 h 2368"/>
                  <a:gd name="T10" fmla="*/ 64 w 776"/>
                  <a:gd name="T11" fmla="*/ 6 h 2368"/>
                  <a:gd name="T12" fmla="*/ 48 w 776"/>
                  <a:gd name="T13" fmla="*/ 7 h 2368"/>
                  <a:gd name="T14" fmla="*/ 80 w 776"/>
                  <a:gd name="T15" fmla="*/ 8 h 2368"/>
                  <a:gd name="T16" fmla="*/ 64 w 776"/>
                  <a:gd name="T17" fmla="*/ 10 h 2368"/>
                  <a:gd name="T18" fmla="*/ 87 w 776"/>
                  <a:gd name="T19" fmla="*/ 10 h 2368"/>
                  <a:gd name="T20" fmla="*/ 80 w 776"/>
                  <a:gd name="T21" fmla="*/ 12 h 2368"/>
                  <a:gd name="T22" fmla="*/ 95 w 776"/>
                  <a:gd name="T23" fmla="*/ 13 h 2368"/>
                  <a:gd name="T24" fmla="*/ 95 w 776"/>
                  <a:gd name="T25" fmla="*/ 15 h 2368"/>
                  <a:gd name="T26" fmla="*/ 111 w 776"/>
                  <a:gd name="T27" fmla="*/ 17 h 2368"/>
                  <a:gd name="T28" fmla="*/ 103 w 776"/>
                  <a:gd name="T29" fmla="*/ 20 h 2368"/>
                  <a:gd name="T30" fmla="*/ 119 w 776"/>
                  <a:gd name="T31" fmla="*/ 21 h 2368"/>
                  <a:gd name="T32" fmla="*/ 111 w 776"/>
                  <a:gd name="T33" fmla="*/ 23 h 2368"/>
                  <a:gd name="T34" fmla="*/ 119 w 776"/>
                  <a:gd name="T35" fmla="*/ 26 h 2368"/>
                  <a:gd name="T36" fmla="*/ 111 w 776"/>
                  <a:gd name="T37" fmla="*/ 27 h 2368"/>
                  <a:gd name="T38" fmla="*/ 127 w 776"/>
                  <a:gd name="T39" fmla="*/ 30 h 2368"/>
                  <a:gd name="T40" fmla="*/ 119 w 776"/>
                  <a:gd name="T41" fmla="*/ 32 h 2368"/>
                  <a:gd name="T42" fmla="*/ 127 w 776"/>
                  <a:gd name="T43" fmla="*/ 35 h 2368"/>
                  <a:gd name="T44" fmla="*/ 119 w 776"/>
                  <a:gd name="T45" fmla="*/ 36 h 2368"/>
                  <a:gd name="T46" fmla="*/ 127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3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>
                  <a:gd name="T0" fmla="*/ 0 w 776"/>
                  <a:gd name="T1" fmla="*/ 1 h 2368"/>
                  <a:gd name="T2" fmla="*/ 11 w 776"/>
                  <a:gd name="T3" fmla="*/ 0 h 2368"/>
                  <a:gd name="T4" fmla="*/ 4 w 776"/>
                  <a:gd name="T5" fmla="*/ 3 h 2368"/>
                  <a:gd name="T6" fmla="*/ 15 w 776"/>
                  <a:gd name="T7" fmla="*/ 3 h 2368"/>
                  <a:gd name="T8" fmla="*/ 8 w 776"/>
                  <a:gd name="T9" fmla="*/ 5 h 2368"/>
                  <a:gd name="T10" fmla="*/ 17 w 776"/>
                  <a:gd name="T11" fmla="*/ 6 h 2368"/>
                  <a:gd name="T12" fmla="*/ 13 w 776"/>
                  <a:gd name="T13" fmla="*/ 7 h 2368"/>
                  <a:gd name="T14" fmla="*/ 21 w 776"/>
                  <a:gd name="T15" fmla="*/ 8 h 2368"/>
                  <a:gd name="T16" fmla="*/ 17 w 776"/>
                  <a:gd name="T17" fmla="*/ 10 h 2368"/>
                  <a:gd name="T18" fmla="*/ 23 w 776"/>
                  <a:gd name="T19" fmla="*/ 10 h 2368"/>
                  <a:gd name="T20" fmla="*/ 21 w 776"/>
                  <a:gd name="T21" fmla="*/ 12 h 2368"/>
                  <a:gd name="T22" fmla="*/ 25 w 776"/>
                  <a:gd name="T23" fmla="*/ 13 h 2368"/>
                  <a:gd name="T24" fmla="*/ 25 w 776"/>
                  <a:gd name="T25" fmla="*/ 15 h 2368"/>
                  <a:gd name="T26" fmla="*/ 29 w 776"/>
                  <a:gd name="T27" fmla="*/ 17 h 2368"/>
                  <a:gd name="T28" fmla="*/ 27 w 776"/>
                  <a:gd name="T29" fmla="*/ 19 h 2368"/>
                  <a:gd name="T30" fmla="*/ 31 w 776"/>
                  <a:gd name="T31" fmla="*/ 21 h 2368"/>
                  <a:gd name="T32" fmla="*/ 29 w 776"/>
                  <a:gd name="T33" fmla="*/ 23 h 2368"/>
                  <a:gd name="T34" fmla="*/ 31 w 776"/>
                  <a:gd name="T35" fmla="*/ 26 h 2368"/>
                  <a:gd name="T36" fmla="*/ 29 w 776"/>
                  <a:gd name="T37" fmla="*/ 27 h 2368"/>
                  <a:gd name="T38" fmla="*/ 33 w 776"/>
                  <a:gd name="T39" fmla="*/ 29 h 2368"/>
                  <a:gd name="T40" fmla="*/ 31 w 776"/>
                  <a:gd name="T41" fmla="*/ 32 h 2368"/>
                  <a:gd name="T42" fmla="*/ 33 w 776"/>
                  <a:gd name="T43" fmla="*/ 35 h 2368"/>
                  <a:gd name="T44" fmla="*/ 31 w 776"/>
                  <a:gd name="T45" fmla="*/ 36 h 2368"/>
                  <a:gd name="T46" fmla="*/ 33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4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1 h 2368"/>
                  <a:gd name="T2" fmla="*/ 2 w 776"/>
                  <a:gd name="T3" fmla="*/ 0 h 2368"/>
                  <a:gd name="T4" fmla="*/ 1 w 776"/>
                  <a:gd name="T5" fmla="*/ 3 h 2368"/>
                  <a:gd name="T6" fmla="*/ 3 w 776"/>
                  <a:gd name="T7" fmla="*/ 3 h 2368"/>
                  <a:gd name="T8" fmla="*/ 2 w 776"/>
                  <a:gd name="T9" fmla="*/ 5 h 2368"/>
                  <a:gd name="T10" fmla="*/ 4 w 776"/>
                  <a:gd name="T11" fmla="*/ 6 h 2368"/>
                  <a:gd name="T12" fmla="*/ 3 w 776"/>
                  <a:gd name="T13" fmla="*/ 7 h 2368"/>
                  <a:gd name="T14" fmla="*/ 4 w 776"/>
                  <a:gd name="T15" fmla="*/ 8 h 2368"/>
                  <a:gd name="T16" fmla="*/ 4 w 776"/>
                  <a:gd name="T17" fmla="*/ 10 h 2368"/>
                  <a:gd name="T18" fmla="*/ 5 w 776"/>
                  <a:gd name="T19" fmla="*/ 10 h 2368"/>
                  <a:gd name="T20" fmla="*/ 4 w 776"/>
                  <a:gd name="T21" fmla="*/ 12 h 2368"/>
                  <a:gd name="T22" fmla="*/ 5 w 776"/>
                  <a:gd name="T23" fmla="*/ 13 h 2368"/>
                  <a:gd name="T24" fmla="*/ 5 w 776"/>
                  <a:gd name="T25" fmla="*/ 15 h 2368"/>
                  <a:gd name="T26" fmla="*/ 6 w 776"/>
                  <a:gd name="T27" fmla="*/ 17 h 2368"/>
                  <a:gd name="T28" fmla="*/ 6 w 776"/>
                  <a:gd name="T29" fmla="*/ 19 h 2368"/>
                  <a:gd name="T30" fmla="*/ 7 w 776"/>
                  <a:gd name="T31" fmla="*/ 21 h 2368"/>
                  <a:gd name="T32" fmla="*/ 6 w 776"/>
                  <a:gd name="T33" fmla="*/ 23 h 2368"/>
                  <a:gd name="T34" fmla="*/ 7 w 776"/>
                  <a:gd name="T35" fmla="*/ 26 h 2368"/>
                  <a:gd name="T36" fmla="*/ 6 w 776"/>
                  <a:gd name="T37" fmla="*/ 27 h 2368"/>
                  <a:gd name="T38" fmla="*/ 7 w 776"/>
                  <a:gd name="T39" fmla="*/ 29 h 2368"/>
                  <a:gd name="T40" fmla="*/ 7 w 776"/>
                  <a:gd name="T41" fmla="*/ 32 h 2368"/>
                  <a:gd name="T42" fmla="*/ 7 w 776"/>
                  <a:gd name="T43" fmla="*/ 35 h 2368"/>
                  <a:gd name="T44" fmla="*/ 7 w 776"/>
                  <a:gd name="T45" fmla="*/ 36 h 2368"/>
                  <a:gd name="T46" fmla="*/ 7 w 776"/>
                  <a:gd name="T47" fmla="*/ 3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5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1 h 2368"/>
                  <a:gd name="T2" fmla="*/ 32 w 776"/>
                  <a:gd name="T3" fmla="*/ 0 h 2368"/>
                  <a:gd name="T4" fmla="*/ 13 w 776"/>
                  <a:gd name="T5" fmla="*/ 3 h 2368"/>
                  <a:gd name="T6" fmla="*/ 44 w 776"/>
                  <a:gd name="T7" fmla="*/ 3 h 2368"/>
                  <a:gd name="T8" fmla="*/ 25 w 776"/>
                  <a:gd name="T9" fmla="*/ 6 h 2368"/>
                  <a:gd name="T10" fmla="*/ 50 w 776"/>
                  <a:gd name="T11" fmla="*/ 7 h 2368"/>
                  <a:gd name="T12" fmla="*/ 38 w 776"/>
                  <a:gd name="T13" fmla="*/ 8 h 2368"/>
                  <a:gd name="T14" fmla="*/ 63 w 776"/>
                  <a:gd name="T15" fmla="*/ 9 h 2368"/>
                  <a:gd name="T16" fmla="*/ 50 w 776"/>
                  <a:gd name="T17" fmla="*/ 11 h 2368"/>
                  <a:gd name="T18" fmla="*/ 70 w 776"/>
                  <a:gd name="T19" fmla="*/ 12 h 2368"/>
                  <a:gd name="T20" fmla="*/ 63 w 776"/>
                  <a:gd name="T21" fmla="*/ 14 h 2368"/>
                  <a:gd name="T22" fmla="*/ 76 w 776"/>
                  <a:gd name="T23" fmla="*/ 16 h 2368"/>
                  <a:gd name="T24" fmla="*/ 76 w 776"/>
                  <a:gd name="T25" fmla="*/ 17 h 2368"/>
                  <a:gd name="T26" fmla="*/ 89 w 776"/>
                  <a:gd name="T27" fmla="*/ 20 h 2368"/>
                  <a:gd name="T28" fmla="*/ 82 w 776"/>
                  <a:gd name="T29" fmla="*/ 23 h 2368"/>
                  <a:gd name="T30" fmla="*/ 95 w 776"/>
                  <a:gd name="T31" fmla="*/ 24 h 2368"/>
                  <a:gd name="T32" fmla="*/ 89 w 776"/>
                  <a:gd name="T33" fmla="*/ 27 h 2368"/>
                  <a:gd name="T34" fmla="*/ 95 w 776"/>
                  <a:gd name="T35" fmla="*/ 30 h 2368"/>
                  <a:gd name="T36" fmla="*/ 89 w 776"/>
                  <a:gd name="T37" fmla="*/ 32 h 2368"/>
                  <a:gd name="T38" fmla="*/ 101 w 776"/>
                  <a:gd name="T39" fmla="*/ 34 h 2368"/>
                  <a:gd name="T40" fmla="*/ 95 w 776"/>
                  <a:gd name="T41" fmla="*/ 37 h 2368"/>
                  <a:gd name="T42" fmla="*/ 101 w 776"/>
                  <a:gd name="T43" fmla="*/ 41 h 2368"/>
                  <a:gd name="T44" fmla="*/ 95 w 776"/>
                  <a:gd name="T45" fmla="*/ 41 h 2368"/>
                  <a:gd name="T46" fmla="*/ 101 w 776"/>
                  <a:gd name="T47" fmla="*/ 44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6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8"/>
              </a:xfrm>
              <a:custGeom>
                <a:avLst/>
                <a:gdLst>
                  <a:gd name="T0" fmla="*/ 0 w 776"/>
                  <a:gd name="T1" fmla="*/ 0 h 2368"/>
                  <a:gd name="T2" fmla="*/ 108 w 776"/>
                  <a:gd name="T3" fmla="*/ 0 h 2368"/>
                  <a:gd name="T4" fmla="*/ 43 w 776"/>
                  <a:gd name="T5" fmla="*/ 1 h 2368"/>
                  <a:gd name="T6" fmla="*/ 151 w 776"/>
                  <a:gd name="T7" fmla="*/ 1 h 2368"/>
                  <a:gd name="T8" fmla="*/ 86 w 776"/>
                  <a:gd name="T9" fmla="*/ 2 h 2368"/>
                  <a:gd name="T10" fmla="*/ 172 w 776"/>
                  <a:gd name="T11" fmla="*/ 2 h 2368"/>
                  <a:gd name="T12" fmla="*/ 129 w 776"/>
                  <a:gd name="T13" fmla="*/ 2 h 2368"/>
                  <a:gd name="T14" fmla="*/ 215 w 776"/>
                  <a:gd name="T15" fmla="*/ 3 h 2368"/>
                  <a:gd name="T16" fmla="*/ 172 w 776"/>
                  <a:gd name="T17" fmla="*/ 3 h 2368"/>
                  <a:gd name="T18" fmla="*/ 237 w 776"/>
                  <a:gd name="T19" fmla="*/ 4 h 2368"/>
                  <a:gd name="T20" fmla="*/ 215 w 776"/>
                  <a:gd name="T21" fmla="*/ 4 h 2368"/>
                  <a:gd name="T22" fmla="*/ 259 w 776"/>
                  <a:gd name="T23" fmla="*/ 5 h 2368"/>
                  <a:gd name="T24" fmla="*/ 259 w 776"/>
                  <a:gd name="T25" fmla="*/ 5 h 2368"/>
                  <a:gd name="T26" fmla="*/ 301 w 776"/>
                  <a:gd name="T27" fmla="*/ 6 h 2368"/>
                  <a:gd name="T28" fmla="*/ 280 w 776"/>
                  <a:gd name="T29" fmla="*/ 7 h 2368"/>
                  <a:gd name="T30" fmla="*/ 323 w 776"/>
                  <a:gd name="T31" fmla="*/ 7 h 2368"/>
                  <a:gd name="T32" fmla="*/ 301 w 776"/>
                  <a:gd name="T33" fmla="*/ 8 h 2368"/>
                  <a:gd name="T34" fmla="*/ 323 w 776"/>
                  <a:gd name="T35" fmla="*/ 9 h 2368"/>
                  <a:gd name="T36" fmla="*/ 301 w 776"/>
                  <a:gd name="T37" fmla="*/ 9 h 2368"/>
                  <a:gd name="T38" fmla="*/ 344 w 776"/>
                  <a:gd name="T39" fmla="*/ 10 h 2368"/>
                  <a:gd name="T40" fmla="*/ 323 w 776"/>
                  <a:gd name="T41" fmla="*/ 11 h 2368"/>
                  <a:gd name="T42" fmla="*/ 344 w 776"/>
                  <a:gd name="T43" fmla="*/ 12 h 2368"/>
                  <a:gd name="T44" fmla="*/ 323 w 776"/>
                  <a:gd name="T45" fmla="*/ 12 h 2368"/>
                  <a:gd name="T46" fmla="*/ 344 w 776"/>
                  <a:gd name="T47" fmla="*/ 13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7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1"/>
              </a:xfrm>
              <a:custGeom>
                <a:avLst/>
                <a:gdLst>
                  <a:gd name="T0" fmla="*/ 0 w 776"/>
                  <a:gd name="T1" fmla="*/ 1 h 2368"/>
                  <a:gd name="T2" fmla="*/ 9 w 776"/>
                  <a:gd name="T3" fmla="*/ 0 h 2368"/>
                  <a:gd name="T4" fmla="*/ 4 w 776"/>
                  <a:gd name="T5" fmla="*/ 2 h 2368"/>
                  <a:gd name="T6" fmla="*/ 13 w 776"/>
                  <a:gd name="T7" fmla="*/ 2 h 2368"/>
                  <a:gd name="T8" fmla="*/ 7 w 776"/>
                  <a:gd name="T9" fmla="*/ 4 h 2368"/>
                  <a:gd name="T10" fmla="*/ 14 w 776"/>
                  <a:gd name="T11" fmla="*/ 5 h 2368"/>
                  <a:gd name="T12" fmla="*/ 11 w 776"/>
                  <a:gd name="T13" fmla="*/ 6 h 2368"/>
                  <a:gd name="T14" fmla="*/ 18 w 776"/>
                  <a:gd name="T15" fmla="*/ 7 h 2368"/>
                  <a:gd name="T16" fmla="*/ 14 w 776"/>
                  <a:gd name="T17" fmla="*/ 8 h 2368"/>
                  <a:gd name="T18" fmla="*/ 20 w 776"/>
                  <a:gd name="T19" fmla="*/ 9 h 2368"/>
                  <a:gd name="T20" fmla="*/ 18 w 776"/>
                  <a:gd name="T21" fmla="*/ 10 h 2368"/>
                  <a:gd name="T22" fmla="*/ 22 w 776"/>
                  <a:gd name="T23" fmla="*/ 11 h 2368"/>
                  <a:gd name="T24" fmla="*/ 22 w 776"/>
                  <a:gd name="T25" fmla="*/ 12 h 2368"/>
                  <a:gd name="T26" fmla="*/ 25 w 776"/>
                  <a:gd name="T27" fmla="*/ 14 h 2368"/>
                  <a:gd name="T28" fmla="*/ 23 w 776"/>
                  <a:gd name="T29" fmla="*/ 16 h 2368"/>
                  <a:gd name="T30" fmla="*/ 27 w 776"/>
                  <a:gd name="T31" fmla="*/ 18 h 2368"/>
                  <a:gd name="T32" fmla="*/ 25 w 776"/>
                  <a:gd name="T33" fmla="*/ 19 h 2368"/>
                  <a:gd name="T34" fmla="*/ 27 w 776"/>
                  <a:gd name="T35" fmla="*/ 21 h 2368"/>
                  <a:gd name="T36" fmla="*/ 25 w 776"/>
                  <a:gd name="T37" fmla="*/ 23 h 2368"/>
                  <a:gd name="T38" fmla="*/ 29 w 776"/>
                  <a:gd name="T39" fmla="*/ 24 h 2368"/>
                  <a:gd name="T40" fmla="*/ 27 w 776"/>
                  <a:gd name="T41" fmla="*/ 26 h 2368"/>
                  <a:gd name="T42" fmla="*/ 29 w 776"/>
                  <a:gd name="T43" fmla="*/ 29 h 2368"/>
                  <a:gd name="T44" fmla="*/ 27 w 776"/>
                  <a:gd name="T45" fmla="*/ 30 h 2368"/>
                  <a:gd name="T46" fmla="*/ 29 w 776"/>
                  <a:gd name="T47" fmla="*/ 32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8" name="Freeform 135"/>
              <p:cNvSpPr>
                <a:spLocks/>
              </p:cNvSpPr>
              <p:nvPr/>
            </p:nvSpPr>
            <p:spPr bwMode="hidden">
              <a:xfrm rot="-1346631">
                <a:off x="4401" y="599"/>
                <a:ext cx="175" cy="329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5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5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7 w 776"/>
                  <a:gd name="T23" fmla="*/ 2 h 2368"/>
                  <a:gd name="T24" fmla="*/ 7 w 776"/>
                  <a:gd name="T25" fmla="*/ 3 h 2368"/>
                  <a:gd name="T26" fmla="*/ 8 w 776"/>
                  <a:gd name="T27" fmla="*/ 3 h 2368"/>
                  <a:gd name="T28" fmla="*/ 7 w 776"/>
                  <a:gd name="T29" fmla="*/ 3 h 2368"/>
                  <a:gd name="T30" fmla="*/ 8 w 776"/>
                  <a:gd name="T31" fmla="*/ 3 h 2368"/>
                  <a:gd name="T32" fmla="*/ 8 w 776"/>
                  <a:gd name="T33" fmla="*/ 4 h 2368"/>
                  <a:gd name="T34" fmla="*/ 8 w 776"/>
                  <a:gd name="T35" fmla="*/ 4 h 2368"/>
                  <a:gd name="T36" fmla="*/ 8 w 776"/>
                  <a:gd name="T37" fmla="*/ 5 h 2368"/>
                  <a:gd name="T38" fmla="*/ 9 w 776"/>
                  <a:gd name="T39" fmla="*/ 5 h 2368"/>
                  <a:gd name="T40" fmla="*/ 8 w 776"/>
                  <a:gd name="T41" fmla="*/ 5 h 2368"/>
                  <a:gd name="T42" fmla="*/ 9 w 776"/>
                  <a:gd name="T43" fmla="*/ 6 h 2368"/>
                  <a:gd name="T44" fmla="*/ 8 w 776"/>
                  <a:gd name="T45" fmla="*/ 6 h 2368"/>
                  <a:gd name="T46" fmla="*/ 9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059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>
                  <a:gd name="T0" fmla="*/ 0 w 776"/>
                  <a:gd name="T1" fmla="*/ 0 h 2368"/>
                  <a:gd name="T2" fmla="*/ 3 w 776"/>
                  <a:gd name="T3" fmla="*/ 0 h 2368"/>
                  <a:gd name="T4" fmla="*/ 1 w 776"/>
                  <a:gd name="T5" fmla="*/ 0 h 2368"/>
                  <a:gd name="T6" fmla="*/ 4 w 776"/>
                  <a:gd name="T7" fmla="*/ 0 h 2368"/>
                  <a:gd name="T8" fmla="*/ 2 w 776"/>
                  <a:gd name="T9" fmla="*/ 1 h 2368"/>
                  <a:gd name="T10" fmla="*/ 4 w 776"/>
                  <a:gd name="T11" fmla="*/ 1 h 2368"/>
                  <a:gd name="T12" fmla="*/ 3 w 776"/>
                  <a:gd name="T13" fmla="*/ 1 h 2368"/>
                  <a:gd name="T14" fmla="*/ 5 w 776"/>
                  <a:gd name="T15" fmla="*/ 1 h 2368"/>
                  <a:gd name="T16" fmla="*/ 4 w 776"/>
                  <a:gd name="T17" fmla="*/ 2 h 2368"/>
                  <a:gd name="T18" fmla="*/ 6 w 776"/>
                  <a:gd name="T19" fmla="*/ 2 h 2368"/>
                  <a:gd name="T20" fmla="*/ 5 w 776"/>
                  <a:gd name="T21" fmla="*/ 2 h 2368"/>
                  <a:gd name="T22" fmla="*/ 6 w 776"/>
                  <a:gd name="T23" fmla="*/ 2 h 2368"/>
                  <a:gd name="T24" fmla="*/ 6 w 776"/>
                  <a:gd name="T25" fmla="*/ 3 h 2368"/>
                  <a:gd name="T26" fmla="*/ 7 w 776"/>
                  <a:gd name="T27" fmla="*/ 3 h 2368"/>
                  <a:gd name="T28" fmla="*/ 7 w 776"/>
                  <a:gd name="T29" fmla="*/ 3 h 2368"/>
                  <a:gd name="T30" fmla="*/ 8 w 776"/>
                  <a:gd name="T31" fmla="*/ 4 h 2368"/>
                  <a:gd name="T32" fmla="*/ 7 w 776"/>
                  <a:gd name="T33" fmla="*/ 4 h 2368"/>
                  <a:gd name="T34" fmla="*/ 8 w 776"/>
                  <a:gd name="T35" fmla="*/ 4 h 2368"/>
                  <a:gd name="T36" fmla="*/ 7 w 776"/>
                  <a:gd name="T37" fmla="*/ 5 h 2368"/>
                  <a:gd name="T38" fmla="*/ 8 w 776"/>
                  <a:gd name="T39" fmla="*/ 5 h 2368"/>
                  <a:gd name="T40" fmla="*/ 8 w 776"/>
                  <a:gd name="T41" fmla="*/ 5 h 2368"/>
                  <a:gd name="T42" fmla="*/ 8 w 776"/>
                  <a:gd name="T43" fmla="*/ 6 h 2368"/>
                  <a:gd name="T44" fmla="*/ 8 w 776"/>
                  <a:gd name="T45" fmla="*/ 6 h 2368"/>
                  <a:gd name="T46" fmla="*/ 8 w 776"/>
                  <a:gd name="T47" fmla="*/ 6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48619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8620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8621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B22280D-F84E-4DF8-8ACD-0063411C8E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9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051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205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7 w 2706"/>
                <a:gd name="T1" fmla="*/ 0 h 640"/>
                <a:gd name="T2" fmla="*/ 2147483647 w 2706"/>
                <a:gd name="T3" fmla="*/ 0 h 640"/>
                <a:gd name="T4" fmla="*/ 2147483647 w 2706"/>
                <a:gd name="T5" fmla="*/ 2147483647 h 640"/>
                <a:gd name="T6" fmla="*/ 2147483647 w 2706"/>
                <a:gd name="T7" fmla="*/ 2147483647 h 640"/>
                <a:gd name="T8" fmla="*/ 2147483647 w 2706"/>
                <a:gd name="T9" fmla="*/ 2147483647 h 640"/>
                <a:gd name="T10" fmla="*/ 2147483647 w 2706"/>
                <a:gd name="T11" fmla="*/ 2147483647 h 640"/>
                <a:gd name="T12" fmla="*/ 2147483647 w 2706"/>
                <a:gd name="T13" fmla="*/ 2147483647 h 640"/>
                <a:gd name="T14" fmla="*/ 2147483647 w 2706"/>
                <a:gd name="T15" fmla="*/ 2147483647 h 640"/>
                <a:gd name="T16" fmla="*/ 2147483647 w 2706"/>
                <a:gd name="T17" fmla="*/ 2147483647 h 640"/>
                <a:gd name="T18" fmla="*/ 2147483647 w 2706"/>
                <a:gd name="T19" fmla="*/ 2147483647 h 640"/>
                <a:gd name="T20" fmla="*/ 2147483647 w 2706"/>
                <a:gd name="T21" fmla="*/ 2147483647 h 640"/>
                <a:gd name="T22" fmla="*/ 2147483647 w 2706"/>
                <a:gd name="T23" fmla="*/ 2147483647 h 640"/>
                <a:gd name="T24" fmla="*/ 2147483647 w 2706"/>
                <a:gd name="T25" fmla="*/ 2147483647 h 640"/>
                <a:gd name="T26" fmla="*/ 2147483647 w 2706"/>
                <a:gd name="T27" fmla="*/ 2147483647 h 640"/>
                <a:gd name="T28" fmla="*/ 2147483647 w 2706"/>
                <a:gd name="T29" fmla="*/ 2147483647 h 640"/>
                <a:gd name="T30" fmla="*/ 2147483647 w 2706"/>
                <a:gd name="T31" fmla="*/ 2147483647 h 640"/>
                <a:gd name="T32" fmla="*/ 2147483647 w 2706"/>
                <a:gd name="T33" fmla="*/ 2147483647 h 640"/>
                <a:gd name="T34" fmla="*/ 2147483647 w 2706"/>
                <a:gd name="T35" fmla="*/ 2147483647 h 640"/>
                <a:gd name="T36" fmla="*/ 0 w 2706"/>
                <a:gd name="T37" fmla="*/ 2147483647 h 640"/>
                <a:gd name="T38" fmla="*/ 0 w 2706"/>
                <a:gd name="T39" fmla="*/ 2147483647 h 640"/>
                <a:gd name="T40" fmla="*/ 2147483647 w 2706"/>
                <a:gd name="T41" fmla="*/ 2147483647 h 640"/>
                <a:gd name="T42" fmla="*/ 2147483647 w 2706"/>
                <a:gd name="T43" fmla="*/ 2147483647 h 640"/>
                <a:gd name="T44" fmla="*/ 2147483647 w 2706"/>
                <a:gd name="T45" fmla="*/ 2147483647 h 640"/>
                <a:gd name="T46" fmla="*/ 2147483647 w 2706"/>
                <a:gd name="T47" fmla="*/ 2147483647 h 640"/>
                <a:gd name="T48" fmla="*/ 2147483647 w 2706"/>
                <a:gd name="T49" fmla="*/ 2147483647 h 640"/>
                <a:gd name="T50" fmla="*/ 2147483647 w 2706"/>
                <a:gd name="T51" fmla="*/ 2147483647 h 640"/>
                <a:gd name="T52" fmla="*/ 2147483647 w 2706"/>
                <a:gd name="T53" fmla="*/ 2147483647 h 640"/>
                <a:gd name="T54" fmla="*/ 2147483647 w 2706"/>
                <a:gd name="T55" fmla="*/ 2147483647 h 640"/>
                <a:gd name="T56" fmla="*/ 2147483647 w 2706"/>
                <a:gd name="T57" fmla="*/ 2147483647 h 640"/>
                <a:gd name="T58" fmla="*/ 2147483647 w 2706"/>
                <a:gd name="T59" fmla="*/ 2147483647 h 640"/>
                <a:gd name="T60" fmla="*/ 2147483647 w 2706"/>
                <a:gd name="T61" fmla="*/ 2147483647 h 640"/>
                <a:gd name="T62" fmla="*/ 2147483647 w 2706"/>
                <a:gd name="T63" fmla="*/ 2147483647 h 640"/>
                <a:gd name="T64" fmla="*/ 2147483647 w 2706"/>
                <a:gd name="T65" fmla="*/ 2147483647 h 640"/>
                <a:gd name="T66" fmla="*/ 2147483647 w 2706"/>
                <a:gd name="T67" fmla="*/ 2147483647 h 640"/>
                <a:gd name="T68" fmla="*/ 2147483647 w 2706"/>
                <a:gd name="T69" fmla="*/ 2147483647 h 640"/>
                <a:gd name="T70" fmla="*/ 2147483647 w 2706"/>
                <a:gd name="T71" fmla="*/ 2147483647 h 640"/>
                <a:gd name="T72" fmla="*/ 2147483647 w 2706"/>
                <a:gd name="T73" fmla="*/ 2147483647 h 640"/>
                <a:gd name="T74" fmla="*/ 2147483647 w 2706"/>
                <a:gd name="T75" fmla="*/ 2147483647 h 640"/>
                <a:gd name="T76" fmla="*/ 2147483647 w 2706"/>
                <a:gd name="T77" fmla="*/ 2147483647 h 640"/>
                <a:gd name="T78" fmla="*/ 2147483647 w 2706"/>
                <a:gd name="T79" fmla="*/ 2147483647 h 640"/>
                <a:gd name="T80" fmla="*/ 2147483647 w 2706"/>
                <a:gd name="T81" fmla="*/ 2147483647 h 640"/>
                <a:gd name="T82" fmla="*/ 2147483647 w 2706"/>
                <a:gd name="T83" fmla="*/ 2147483647 h 640"/>
                <a:gd name="T84" fmla="*/ 2147483647 w 2706"/>
                <a:gd name="T85" fmla="*/ 2147483647 h 640"/>
                <a:gd name="T86" fmla="*/ 2147483647 w 2706"/>
                <a:gd name="T87" fmla="*/ 2147483647 h 640"/>
                <a:gd name="T88" fmla="*/ 2147483647 w 2706"/>
                <a:gd name="T89" fmla="*/ 2147483647 h 640"/>
                <a:gd name="T90" fmla="*/ 2147483647 w 2706"/>
                <a:gd name="T91" fmla="*/ 2147483647 h 640"/>
                <a:gd name="T92" fmla="*/ 2147483647 w 2706"/>
                <a:gd name="T93" fmla="*/ 2147483647 h 640"/>
                <a:gd name="T94" fmla="*/ 2147483647 w 2706"/>
                <a:gd name="T95" fmla="*/ 2147483647 h 640"/>
                <a:gd name="T96" fmla="*/ 2147483647 w 2706"/>
                <a:gd name="T97" fmla="*/ 2147483647 h 640"/>
                <a:gd name="T98" fmla="*/ 2147483647 w 2706"/>
                <a:gd name="T99" fmla="*/ 2147483647 h 640"/>
                <a:gd name="T100" fmla="*/ 2147483647 w 2706"/>
                <a:gd name="T101" fmla="*/ 2147483647 h 640"/>
                <a:gd name="T102" fmla="*/ 2147483647 w 2706"/>
                <a:gd name="T103" fmla="*/ 2147483647 h 640"/>
                <a:gd name="T104" fmla="*/ 2147483647 w 2706"/>
                <a:gd name="T105" fmla="*/ 2147483647 h 640"/>
                <a:gd name="T106" fmla="*/ 2147483647 w 2706"/>
                <a:gd name="T107" fmla="*/ 0 h 640"/>
                <a:gd name="T108" fmla="*/ 2147483647 w 2706"/>
                <a:gd name="T109" fmla="*/ 0 h 640"/>
                <a:gd name="T110" fmla="*/ 2147483647 w 2706"/>
                <a:gd name="T111" fmla="*/ 0 h 640"/>
                <a:gd name="T112" fmla="*/ 2147483647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7 w 5216"/>
                <a:gd name="T1" fmla="*/ 2147483647 h 762"/>
                <a:gd name="T2" fmla="*/ 2147483647 w 5216"/>
                <a:gd name="T3" fmla="*/ 2147483647 h 762"/>
                <a:gd name="T4" fmla="*/ 2147483647 w 5216"/>
                <a:gd name="T5" fmla="*/ 2147483647 h 762"/>
                <a:gd name="T6" fmla="*/ 2147483647 w 5216"/>
                <a:gd name="T7" fmla="*/ 2147483647 h 762"/>
                <a:gd name="T8" fmla="*/ 2147483647 w 5216"/>
                <a:gd name="T9" fmla="*/ 2147483647 h 762"/>
                <a:gd name="T10" fmla="*/ 2147483647 w 5216"/>
                <a:gd name="T11" fmla="*/ 2147483647 h 762"/>
                <a:gd name="T12" fmla="*/ 2147483647 w 5216"/>
                <a:gd name="T13" fmla="*/ 2147483647 h 762"/>
                <a:gd name="T14" fmla="*/ 2147483647 w 5216"/>
                <a:gd name="T15" fmla="*/ 2147483647 h 762"/>
                <a:gd name="T16" fmla="*/ 2147483647 w 5216"/>
                <a:gd name="T17" fmla="*/ 2147483647 h 762"/>
                <a:gd name="T18" fmla="*/ 2147483647 w 5216"/>
                <a:gd name="T19" fmla="*/ 2147483647 h 762"/>
                <a:gd name="T20" fmla="*/ 2147483647 w 5216"/>
                <a:gd name="T21" fmla="*/ 2147483647 h 762"/>
                <a:gd name="T22" fmla="*/ 2147483647 w 5216"/>
                <a:gd name="T23" fmla="*/ 2147483647 h 762"/>
                <a:gd name="T24" fmla="*/ 2147483647 w 5216"/>
                <a:gd name="T25" fmla="*/ 2147483647 h 762"/>
                <a:gd name="T26" fmla="*/ 2147483647 w 5216"/>
                <a:gd name="T27" fmla="*/ 0 h 762"/>
                <a:gd name="T28" fmla="*/ 2147483647 w 5216"/>
                <a:gd name="T29" fmla="*/ 2147483647 h 762"/>
                <a:gd name="T30" fmla="*/ 2147483647 w 5216"/>
                <a:gd name="T31" fmla="*/ 2147483647 h 762"/>
                <a:gd name="T32" fmla="*/ 0 w 5216"/>
                <a:gd name="T33" fmla="*/ 2147483647 h 762"/>
                <a:gd name="T34" fmla="*/ 2147483647 w 5216"/>
                <a:gd name="T35" fmla="*/ 2147483647 h 762"/>
                <a:gd name="T36" fmla="*/ 2147483647 w 5216"/>
                <a:gd name="T37" fmla="*/ 2147483647 h 762"/>
                <a:gd name="T38" fmla="*/ 2147483647 w 5216"/>
                <a:gd name="T39" fmla="*/ 2147483647 h 762"/>
                <a:gd name="T40" fmla="*/ 2147483647 w 5216"/>
                <a:gd name="T41" fmla="*/ 2147483647 h 762"/>
                <a:gd name="T42" fmla="*/ 2147483647 w 5216"/>
                <a:gd name="T43" fmla="*/ 2147483647 h 762"/>
                <a:gd name="T44" fmla="*/ 2147483647 w 5216"/>
                <a:gd name="T45" fmla="*/ 2147483647 h 762"/>
                <a:gd name="T46" fmla="*/ 2147483647 w 5216"/>
                <a:gd name="T47" fmla="*/ 2147483647 h 762"/>
                <a:gd name="T48" fmla="*/ 2147483647 w 5216"/>
                <a:gd name="T49" fmla="*/ 2147483647 h 762"/>
                <a:gd name="T50" fmla="*/ 2147483647 w 5216"/>
                <a:gd name="T51" fmla="*/ 2147483647 h 762"/>
                <a:gd name="T52" fmla="*/ 2147483647 w 5216"/>
                <a:gd name="T53" fmla="*/ 2147483647 h 762"/>
                <a:gd name="T54" fmla="*/ 2147483647 w 5216"/>
                <a:gd name="T55" fmla="*/ 2147483647 h 762"/>
                <a:gd name="T56" fmla="*/ 2147483647 w 5216"/>
                <a:gd name="T57" fmla="*/ 2147483647 h 762"/>
                <a:gd name="T58" fmla="*/ 2147483647 w 5216"/>
                <a:gd name="T59" fmla="*/ 2147483647 h 762"/>
                <a:gd name="T60" fmla="*/ 2147483647 w 5216"/>
                <a:gd name="T61" fmla="*/ 2147483647 h 762"/>
                <a:gd name="T62" fmla="*/ 2147483647 w 5216"/>
                <a:gd name="T63" fmla="*/ 2147483647 h 762"/>
                <a:gd name="T64" fmla="*/ 2147483647 w 5216"/>
                <a:gd name="T65" fmla="*/ 2147483647 h 762"/>
                <a:gd name="T66" fmla="*/ 2147483647 w 5216"/>
                <a:gd name="T67" fmla="*/ 2147483647 h 762"/>
                <a:gd name="T68" fmla="*/ 2147483647 w 5216"/>
                <a:gd name="T69" fmla="*/ 2147483647 h 762"/>
                <a:gd name="T70" fmla="*/ 2147483647 w 5216"/>
                <a:gd name="T71" fmla="*/ 2147483647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7 h 694"/>
                <a:gd name="T2" fmla="*/ 0 w 5144"/>
                <a:gd name="T3" fmla="*/ 2147483647 h 694"/>
                <a:gd name="T4" fmla="*/ 2147483647 w 5144"/>
                <a:gd name="T5" fmla="*/ 2147483647 h 694"/>
                <a:gd name="T6" fmla="*/ 2147483647 w 5144"/>
                <a:gd name="T7" fmla="*/ 2147483647 h 694"/>
                <a:gd name="T8" fmla="*/ 2147483647 w 5144"/>
                <a:gd name="T9" fmla="*/ 2147483647 h 694"/>
                <a:gd name="T10" fmla="*/ 2147483647 w 5144"/>
                <a:gd name="T11" fmla="*/ 2147483647 h 694"/>
                <a:gd name="T12" fmla="*/ 2147483647 w 5144"/>
                <a:gd name="T13" fmla="*/ 2147483647 h 694"/>
                <a:gd name="T14" fmla="*/ 2147483647 w 5144"/>
                <a:gd name="T15" fmla="*/ 2147483647 h 694"/>
                <a:gd name="T16" fmla="*/ 2147483647 w 5144"/>
                <a:gd name="T17" fmla="*/ 2147483647 h 694"/>
                <a:gd name="T18" fmla="*/ 2147483647 w 5144"/>
                <a:gd name="T19" fmla="*/ 2147483647 h 694"/>
                <a:gd name="T20" fmla="*/ 2147483647 w 5144"/>
                <a:gd name="T21" fmla="*/ 2147483647 h 694"/>
                <a:gd name="T22" fmla="*/ 2147483647 w 5144"/>
                <a:gd name="T23" fmla="*/ 2147483647 h 694"/>
                <a:gd name="T24" fmla="*/ 2147483647 w 5144"/>
                <a:gd name="T25" fmla="*/ 0 h 694"/>
                <a:gd name="T26" fmla="*/ 2147483647 w 5144"/>
                <a:gd name="T27" fmla="*/ 2147483647 h 694"/>
                <a:gd name="T28" fmla="*/ 2147483647 w 5144"/>
                <a:gd name="T29" fmla="*/ 2147483647 h 694"/>
                <a:gd name="T30" fmla="*/ 2147483647 w 5144"/>
                <a:gd name="T31" fmla="*/ 2147483647 h 694"/>
                <a:gd name="T32" fmla="*/ 2147483647 w 5144"/>
                <a:gd name="T33" fmla="*/ 2147483647 h 694"/>
                <a:gd name="T34" fmla="*/ 2147483647 w 5144"/>
                <a:gd name="T35" fmla="*/ 2147483647 h 694"/>
                <a:gd name="T36" fmla="*/ 2147483647 w 5144"/>
                <a:gd name="T37" fmla="*/ 2147483647 h 694"/>
                <a:gd name="T38" fmla="*/ 2147483647 w 5144"/>
                <a:gd name="T39" fmla="*/ 2147483647 h 694"/>
                <a:gd name="T40" fmla="*/ 2147483647 w 5144"/>
                <a:gd name="T41" fmla="*/ 2147483647 h 694"/>
                <a:gd name="T42" fmla="*/ 2147483647 w 5144"/>
                <a:gd name="T43" fmla="*/ 2147483647 h 694"/>
                <a:gd name="T44" fmla="*/ 2147483647 w 5144"/>
                <a:gd name="T45" fmla="*/ 2147483647 h 694"/>
                <a:gd name="T46" fmla="*/ 2147483647 w 5144"/>
                <a:gd name="T47" fmla="*/ 2147483647 h 694"/>
                <a:gd name="T48" fmla="*/ 2147483647 w 5144"/>
                <a:gd name="T49" fmla="*/ 2147483647 h 694"/>
                <a:gd name="T50" fmla="*/ 2147483647 w 5144"/>
                <a:gd name="T51" fmla="*/ 2147483647 h 694"/>
                <a:gd name="T52" fmla="*/ 2147483647 w 5144"/>
                <a:gd name="T53" fmla="*/ 2147483647 h 694"/>
                <a:gd name="T54" fmla="*/ 2147483647 w 5144"/>
                <a:gd name="T55" fmla="*/ 2147483647 h 694"/>
                <a:gd name="T56" fmla="*/ 2147483647 w 5144"/>
                <a:gd name="T57" fmla="*/ 2147483647 h 694"/>
                <a:gd name="T58" fmla="*/ 2147483647 w 5144"/>
                <a:gd name="T59" fmla="*/ 2147483647 h 694"/>
                <a:gd name="T60" fmla="*/ 2147483647 w 5144"/>
                <a:gd name="T61" fmla="*/ 2147483647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6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7 h 584"/>
                <a:gd name="T2" fmla="*/ 0 w 3112"/>
                <a:gd name="T3" fmla="*/ 2147483647 h 584"/>
                <a:gd name="T4" fmla="*/ 2147483647 w 3112"/>
                <a:gd name="T5" fmla="*/ 2147483647 h 584"/>
                <a:gd name="T6" fmla="*/ 2147483647 w 3112"/>
                <a:gd name="T7" fmla="*/ 2147483647 h 584"/>
                <a:gd name="T8" fmla="*/ 2147483647 w 3112"/>
                <a:gd name="T9" fmla="*/ 2147483647 h 584"/>
                <a:gd name="T10" fmla="*/ 2147483647 w 3112"/>
                <a:gd name="T11" fmla="*/ 2147483647 h 584"/>
                <a:gd name="T12" fmla="*/ 2147483647 w 3112"/>
                <a:gd name="T13" fmla="*/ 2147483647 h 584"/>
                <a:gd name="T14" fmla="*/ 2147483647 w 3112"/>
                <a:gd name="T15" fmla="*/ 2147483647 h 584"/>
                <a:gd name="T16" fmla="*/ 2147483647 w 3112"/>
                <a:gd name="T17" fmla="*/ 2147483647 h 584"/>
                <a:gd name="T18" fmla="*/ 2147483647 w 3112"/>
                <a:gd name="T19" fmla="*/ 2147483647 h 584"/>
                <a:gd name="T20" fmla="*/ 2147483647 w 3112"/>
                <a:gd name="T21" fmla="*/ 2147483647 h 584"/>
                <a:gd name="T22" fmla="*/ 2147483647 w 3112"/>
                <a:gd name="T23" fmla="*/ 2147483647 h 584"/>
                <a:gd name="T24" fmla="*/ 2147483647 w 3112"/>
                <a:gd name="T25" fmla="*/ 2147483647 h 584"/>
                <a:gd name="T26" fmla="*/ 2147483647 w 3112"/>
                <a:gd name="T27" fmla="*/ 2147483647 h 584"/>
                <a:gd name="T28" fmla="*/ 2147483647 w 3112"/>
                <a:gd name="T29" fmla="*/ 2147483647 h 584"/>
                <a:gd name="T30" fmla="*/ 2147483647 w 3112"/>
                <a:gd name="T31" fmla="*/ 2147483647 h 584"/>
                <a:gd name="T32" fmla="*/ 2147483647 w 3112"/>
                <a:gd name="T33" fmla="*/ 2147483647 h 584"/>
                <a:gd name="T34" fmla="*/ 2147483647 w 3112"/>
                <a:gd name="T35" fmla="*/ 2147483647 h 584"/>
                <a:gd name="T36" fmla="*/ 2147483647 w 3112"/>
                <a:gd name="T37" fmla="*/ 2147483647 h 584"/>
                <a:gd name="T38" fmla="*/ 2147483647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 useBgFill="1">
          <p:nvSpPr>
            <p:cNvPr id="206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7 w 8196"/>
                <a:gd name="T1" fmla="*/ 2147483647 h 1192"/>
                <a:gd name="T2" fmla="*/ 2147483647 w 8196"/>
                <a:gd name="T3" fmla="*/ 2147483647 h 1192"/>
                <a:gd name="T4" fmla="*/ 2147483647 w 8196"/>
                <a:gd name="T5" fmla="*/ 2147483647 h 1192"/>
                <a:gd name="T6" fmla="*/ 2147483647 w 8196"/>
                <a:gd name="T7" fmla="*/ 2147483647 h 1192"/>
                <a:gd name="T8" fmla="*/ 2147483647 w 8196"/>
                <a:gd name="T9" fmla="*/ 2147483647 h 1192"/>
                <a:gd name="T10" fmla="*/ 2147483647 w 8196"/>
                <a:gd name="T11" fmla="*/ 2147483647 h 1192"/>
                <a:gd name="T12" fmla="*/ 2147483647 w 8196"/>
                <a:gd name="T13" fmla="*/ 2147483647 h 1192"/>
                <a:gd name="T14" fmla="*/ 2147483647 w 8196"/>
                <a:gd name="T15" fmla="*/ 2147483647 h 1192"/>
                <a:gd name="T16" fmla="*/ 2147483647 w 8196"/>
                <a:gd name="T17" fmla="*/ 2147483647 h 1192"/>
                <a:gd name="T18" fmla="*/ 2147483647 w 8196"/>
                <a:gd name="T19" fmla="*/ 2147483647 h 1192"/>
                <a:gd name="T20" fmla="*/ 2147483647 w 8196"/>
                <a:gd name="T21" fmla="*/ 2147483647 h 1192"/>
                <a:gd name="T22" fmla="*/ 2147483647 w 8196"/>
                <a:gd name="T23" fmla="*/ 2147483647 h 1192"/>
                <a:gd name="T24" fmla="*/ 2147483647 w 8196"/>
                <a:gd name="T25" fmla="*/ 2147483647 h 1192"/>
                <a:gd name="T26" fmla="*/ 2147483647 w 8196"/>
                <a:gd name="T27" fmla="*/ 2147483647 h 1192"/>
                <a:gd name="T28" fmla="*/ 2147483647 w 8196"/>
                <a:gd name="T29" fmla="*/ 2147483647 h 1192"/>
                <a:gd name="T30" fmla="*/ 2147483647 w 8196"/>
                <a:gd name="T31" fmla="*/ 2147483647 h 1192"/>
                <a:gd name="T32" fmla="*/ 2147483647 w 8196"/>
                <a:gd name="T33" fmla="*/ 2147483647 h 1192"/>
                <a:gd name="T34" fmla="*/ 2147483647 w 8196"/>
                <a:gd name="T35" fmla="*/ 2147483647 h 1192"/>
                <a:gd name="T36" fmla="*/ 2147483647 w 8196"/>
                <a:gd name="T37" fmla="*/ 2147483647 h 1192"/>
                <a:gd name="T38" fmla="*/ 2147483647 w 8196"/>
                <a:gd name="T39" fmla="*/ 2147483647 h 1192"/>
                <a:gd name="T40" fmla="*/ 2147483647 w 8196"/>
                <a:gd name="T41" fmla="*/ 2147483647 h 1192"/>
                <a:gd name="T42" fmla="*/ 2147483647 w 8196"/>
                <a:gd name="T43" fmla="*/ 2147483647 h 1192"/>
                <a:gd name="T44" fmla="*/ 2147483647 w 8196"/>
                <a:gd name="T45" fmla="*/ 0 h 1192"/>
                <a:gd name="T46" fmla="*/ 2147483647 w 8196"/>
                <a:gd name="T47" fmla="*/ 2147483647 h 1192"/>
                <a:gd name="T48" fmla="*/ 2147483647 w 8196"/>
                <a:gd name="T49" fmla="*/ 2147483647 h 1192"/>
                <a:gd name="T50" fmla="*/ 2147483647 w 8196"/>
                <a:gd name="T51" fmla="*/ 2147483647 h 1192"/>
                <a:gd name="T52" fmla="*/ 2147483647 w 8196"/>
                <a:gd name="T53" fmla="*/ 2147483647 h 1192"/>
                <a:gd name="T54" fmla="*/ 2147483647 w 8196"/>
                <a:gd name="T55" fmla="*/ 2147483647 h 1192"/>
                <a:gd name="T56" fmla="*/ 2147483647 w 8196"/>
                <a:gd name="T57" fmla="*/ 2147483647 h 1192"/>
                <a:gd name="T58" fmla="*/ 2147483647 w 8196"/>
                <a:gd name="T59" fmla="*/ 2147483647 h 1192"/>
                <a:gd name="T60" fmla="*/ 2147483647 w 8196"/>
                <a:gd name="T61" fmla="*/ 2147483647 h 1192"/>
                <a:gd name="T62" fmla="*/ 0 w 8196"/>
                <a:gd name="T63" fmla="*/ 2147483647 h 1192"/>
                <a:gd name="T64" fmla="*/ 2147483647 w 8196"/>
                <a:gd name="T65" fmla="*/ 2147483647 h 1192"/>
                <a:gd name="T66" fmla="*/ 2147483647 w 8196"/>
                <a:gd name="T67" fmla="*/ 2147483647 h 1192"/>
                <a:gd name="T68" fmla="*/ 2147483647 w 8196"/>
                <a:gd name="T69" fmla="*/ 2147483647 h 1192"/>
                <a:gd name="T70" fmla="*/ 2147483647 w 8196"/>
                <a:gd name="T71" fmla="*/ 2147483647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5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A26FB4D-693B-4B92-B127-CBB961F3DD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5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0" r:id="rId1"/>
    <p:sldLayoutId id="2147484034" r:id="rId2"/>
    <p:sldLayoutId id="2147484041" r:id="rId3"/>
    <p:sldLayoutId id="2147484035" r:id="rId4"/>
    <p:sldLayoutId id="2147484036" r:id="rId5"/>
    <p:sldLayoutId id="2147484037" r:id="rId6"/>
    <p:sldLayoutId id="2147484042" r:id="rId7"/>
    <p:sldLayoutId id="2147484043" r:id="rId8"/>
    <p:sldLayoutId id="2147484044" r:id="rId9"/>
    <p:sldLayoutId id="2147484038" r:id="rId10"/>
    <p:sldLayoutId id="214748404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4213" y="1341438"/>
            <a:ext cx="6084887" cy="5581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3600" smtClean="0">
                <a:solidFill>
                  <a:srgbClr val="0000FF"/>
                </a:solidFill>
              </a:rPr>
              <a:t>          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39550" y="692696"/>
            <a:ext cx="8183383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Права</a:t>
            </a:r>
            <a:endParaRPr lang="ru-RU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ru-RU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несовершеннолетних</a:t>
            </a:r>
            <a:endParaRPr lang="ru-RU" sz="40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44" name="Picture 5" descr="C:\Users\Катя\Desktop\43285145_duy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781300"/>
            <a:ext cx="21256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C:\Users\Катя\Desktop\full_221.1286488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3450"/>
            <a:ext cx="409575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6825" y="6016625"/>
            <a:ext cx="3887788" cy="738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12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Ксения </a:t>
            </a:r>
            <a:r>
              <a:rPr lang="ru-RU" sz="12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Таблер</a:t>
            </a:r>
            <a:endParaRPr lang="ru-RU" sz="12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>
              <a:defRPr/>
            </a:pPr>
            <a:r>
              <a:rPr lang="ru-RU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Факультет истории и права, 2 курс</a:t>
            </a:r>
          </a:p>
          <a:p>
            <a:pPr algn="r">
              <a:defRPr/>
            </a:pPr>
            <a:endParaRPr lang="ru-RU" sz="1000" b="1" i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algn="r">
              <a:defRPr/>
            </a:pPr>
            <a:r>
              <a:rPr lang="en-US" sz="1000" b="1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si-sv.com</a:t>
            </a:r>
            <a:endParaRPr lang="ru-RU" sz="1000" b="1" i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Объект 5"/>
          <p:cNvSpPr>
            <a:spLocks noGrp="1"/>
          </p:cNvSpPr>
          <p:nvPr>
            <p:ph idx="1"/>
          </p:nvPr>
        </p:nvSpPr>
        <p:spPr>
          <a:xfrm>
            <a:off x="395288" y="1268413"/>
            <a:ext cx="7885112" cy="4857750"/>
          </a:xfrm>
        </p:spPr>
        <p:txBody>
          <a:bodyPr/>
          <a:lstStyle/>
          <a:p>
            <a:pPr eaLnBrk="1" hangingPunct="1">
              <a:defRPr/>
            </a:pPr>
            <a:endParaRPr lang="ru-RU" sz="2800" dirty="0" smtClean="0"/>
          </a:p>
          <a:p>
            <a:pPr eaLnBrk="1" hangingPunct="1">
              <a:defRPr/>
            </a:pPr>
            <a:endParaRPr lang="ru-RU" sz="2800" dirty="0" smtClean="0"/>
          </a:p>
          <a:p>
            <a:pPr eaLnBrk="1" hangingPunct="1">
              <a:defRPr/>
            </a:pPr>
            <a:r>
              <a:rPr lang="ru-RU" sz="2800" dirty="0" smtClean="0"/>
              <a:t>1. Предмет права</a:t>
            </a:r>
          </a:p>
          <a:p>
            <a:pPr eaLnBrk="1" hangingPunct="1">
              <a:defRPr/>
            </a:pPr>
            <a:r>
              <a:rPr lang="ru-RU" sz="2800" dirty="0" smtClean="0"/>
              <a:t>2. Права несовершеннолетних </a:t>
            </a:r>
          </a:p>
          <a:p>
            <a:pPr eaLnBrk="1" hangingPunct="1">
              <a:defRPr/>
            </a:pPr>
            <a:r>
              <a:rPr lang="ru-RU" sz="2800" dirty="0" smtClean="0"/>
              <a:t>3. Понятие ответственности</a:t>
            </a:r>
          </a:p>
          <a:p>
            <a:pPr eaLnBrk="1" hangingPunct="1">
              <a:defRPr/>
            </a:pPr>
            <a:r>
              <a:rPr lang="ru-RU" sz="2800" dirty="0" smtClean="0"/>
              <a:t>4. Ответственность </a:t>
            </a:r>
          </a:p>
          <a:p>
            <a:pPr eaLnBrk="1" hangingPunct="1">
              <a:defRPr/>
            </a:pPr>
            <a:r>
              <a:rPr lang="ru-RU" sz="2800" dirty="0" smtClean="0"/>
              <a:t>несовершеннолетних</a:t>
            </a:r>
          </a:p>
          <a:p>
            <a:pPr marL="0" indent="0" eaLnBrk="1" hangingPunct="1">
              <a:buFont typeface="Symbol" pitchFamily="18" charset="2"/>
              <a:buNone/>
              <a:defRPr/>
            </a:pPr>
            <a:endParaRPr lang="ru-RU" dirty="0" smtClean="0"/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План урока: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268" name="Picture 2" descr="C:\Users\Катя\Desktop\pra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450" y="2781300"/>
            <a:ext cx="3003550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>
          <a:xfrm>
            <a:off x="4140200" y="1268413"/>
            <a:ext cx="5003800" cy="48736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Право — один из видов регуляторов общественных отношений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Права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ребёнка — свод прав детей, зафиксированных в международных документах по правам ребёнка. Согласно Конвенции о правах ребёнка, ребёнок — это лицо, не достигшее восемнадцати лет.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Включает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в себя три основных компонента: нормы права, институты права,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отрасль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права, субинституты и подотрасли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16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549275"/>
            <a:ext cx="6437312" cy="9350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Предмет права</a:t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12292" name="Picture 4" descr="C:\Users\Катя\Desktop\prava_reben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2420938"/>
            <a:ext cx="37211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5" grpId="0" build="allAtOnce"/>
      <p:bldP spid="1515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611188" y="1052513"/>
            <a:ext cx="7772400" cy="17795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altLang="ru-RU" sz="2800" dirty="0" smtClean="0"/>
              <a:t>На международном и национальном уровне существует множество специальных актов о правах ребёнка. Основным актом о правах ребёнка на международном уровне является Конвенция о правах ребёнка</a:t>
            </a: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13316" name="Picture 2" descr="C:\Users\Катя\Desktop\53690004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429000"/>
            <a:ext cx="2159000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750" y="549275"/>
            <a:ext cx="7772400" cy="18002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u="sng" dirty="0"/>
              <a:t>Права несовершеннолетних </a:t>
            </a:r>
            <a:r>
              <a:rPr lang="ru-RU" sz="4000" u="sng" dirty="0" smtClean="0"/>
              <a:t>бывают: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433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557338"/>
            <a:ext cx="6400800" cy="3471862"/>
          </a:xfrm>
        </p:spPr>
        <p:txBody>
          <a:bodyPr/>
          <a:lstStyle/>
          <a:p>
            <a:pPr algn="l"/>
            <a:r>
              <a:rPr lang="ru-RU" altLang="ru-RU" sz="3600" smtClean="0"/>
              <a:t>1.Личные</a:t>
            </a:r>
          </a:p>
          <a:p>
            <a:pPr algn="l"/>
            <a:r>
              <a:rPr lang="ru-RU" altLang="ru-RU" sz="3600" smtClean="0"/>
              <a:t>2.Имущественные</a:t>
            </a:r>
          </a:p>
          <a:p>
            <a:endParaRPr lang="ru-RU" altLang="ru-RU" smtClean="0"/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021013"/>
            <a:ext cx="4400550" cy="293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196975"/>
            <a:ext cx="7956550" cy="492918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endParaRPr lang="ru-RU" sz="2000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каждый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ребенок имеет право жить и воспитываться в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семье, насколько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это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возможно;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право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знать своих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родителей;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право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на их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заботу;</a:t>
            </a:r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buFontTx/>
              <a:buChar char="-"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право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на совместное с ними проживание, за исключением случаев, когда это противоречит его интересам.</a:t>
            </a: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/>
              <a:t> </a:t>
            </a:r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20713"/>
            <a:ext cx="7199312" cy="17287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dirty="0" smtClean="0"/>
              <a:t>Личные </a:t>
            </a:r>
            <a:r>
              <a:rPr lang="ru-RU" sz="2700" dirty="0"/>
              <a:t>права несовершеннолетних детей: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/>
              <a:t>1. Права ребенка жить и воспитываться в </a:t>
            </a:r>
            <a:r>
              <a:rPr lang="ru-RU" sz="2700" dirty="0" smtClean="0"/>
              <a:t>семье</a:t>
            </a:r>
            <a:r>
              <a:rPr lang="ru-RU" sz="1800" dirty="0" smtClean="0"/>
              <a:t>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 smtClean="0"/>
          </a:p>
        </p:txBody>
      </p:sp>
      <p:pic>
        <p:nvPicPr>
          <p:cNvPr id="15364" name="Picture 4" descr="C:\Users\Катя\Desktop\semya3[52615](300x238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573463"/>
            <a:ext cx="3844925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3" grpId="0" build="p"/>
      <p:bldP spid="1536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060575"/>
            <a:ext cx="4967287" cy="4321175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lnSpc>
                <a:spcPct val="8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endParaRPr lang="ru-RU" sz="20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lnSpc>
                <a:spcPct val="8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Ребенок, находящийся в экстремальной ситуации (задержание, арест, заключение под стражу, нахождение в медицинской организации и другое), имеет право на общение со своими родителями (лицами, их заменяющими) и другими родственниками в порядке,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установленном законом.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Заголовок 1"/>
          <p:cNvSpPr>
            <a:spLocks noGrp="1"/>
          </p:cNvSpPr>
          <p:nvPr>
            <p:ph type="title"/>
          </p:nvPr>
        </p:nvSpPr>
        <p:spPr>
          <a:xfrm>
            <a:off x="250825" y="333375"/>
            <a:ext cx="8229600" cy="1252538"/>
          </a:xfrm>
        </p:spPr>
        <p:txBody>
          <a:bodyPr/>
          <a:lstStyle/>
          <a:p>
            <a:pPr eaLnBrk="1" hangingPunct="1"/>
            <a:r>
              <a:rPr lang="ru-RU" altLang="ru-RU" sz="2800" u="sng" smtClean="0"/>
              <a:t>2. Право ребенка на общение с родителями и другими родственниками</a:t>
            </a:r>
          </a:p>
        </p:txBody>
      </p:sp>
      <p:pic>
        <p:nvPicPr>
          <p:cNvPr id="16388" name="Picture 4" descr="C:\Users\Катя\Desktop\6713091801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933825"/>
            <a:ext cx="33845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276475"/>
            <a:ext cx="5183187" cy="3849688"/>
          </a:xfrm>
        </p:spPr>
        <p:txBody>
          <a:bodyPr rtlCol="0">
            <a:normAutofit fontScale="700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1.Защита прав и законных интересов ребенка осуществляется родителями (лицами, их заменяющими). </a:t>
            </a: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Несовершеннолетний, признанный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 соответствии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 законом полностью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дееспособным до достижения совершеннолетия, имеет право самостоятельно осуществлять свои права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и обязанности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том числе право на защиту.</a:t>
            </a: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. Ребенок имеет право на защиту от злоупотреблений со стороны родителей (лиц, их заменяющих).</a:t>
            </a: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/>
          </a:p>
          <a:p>
            <a:pPr marL="0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ru-RU" sz="2800" dirty="0" smtClean="0"/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7632700" cy="9366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3. Право </a:t>
            </a:r>
            <a:r>
              <a:rPr lang="ru-RU" sz="4000" dirty="0"/>
              <a:t>ребенка на </a:t>
            </a:r>
            <a:r>
              <a:rPr lang="ru-RU" sz="4000" dirty="0" smtClean="0"/>
              <a:t>защиту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2200" dirty="0">
                <a:solidFill>
                  <a:schemeClr val="tx2">
                    <a:lumMod val="75000"/>
                  </a:schemeClr>
                </a:solidFill>
              </a:rPr>
              <a:t>Ребенок имеет право на защиту своих прав и законных интересов.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 smtClean="0"/>
          </a:p>
        </p:txBody>
      </p:sp>
      <p:pic>
        <p:nvPicPr>
          <p:cNvPr id="17412" name="Picture 4" descr="C:\Users\Катя\пед (1)\анимашки\102142144_4420295_knigi2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573463"/>
            <a:ext cx="1727200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 build="p"/>
      <p:bldP spid="1556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89138"/>
            <a:ext cx="3570287" cy="3889375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ru-RU" altLang="ru-RU" smtClean="0">
                <a:latin typeface="Times New Roman" pitchFamily="18" charset="0"/>
                <a:cs typeface="Times New Roman" pitchFamily="18" charset="0"/>
              </a:rPr>
              <a:t>Ребенок вправе выражать свое мнение при решении в семье любого вопроса, затрагивающего его интересы, а также быть заслушанным в ходе любого судебного или административного разбирательства. </a:t>
            </a:r>
          </a:p>
          <a:p>
            <a:pPr marL="0" indent="0" algn="just" eaLnBrk="1" hangingPunct="1">
              <a:lnSpc>
                <a:spcPct val="80000"/>
              </a:lnSpc>
              <a:buFont typeface="Symbol" pitchFamily="18" charset="2"/>
              <a:buNone/>
            </a:pPr>
            <a:endParaRPr lang="ru-RU" altLang="ru-RU" sz="180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Font typeface="Symbol" pitchFamily="18" charset="2"/>
              <a:buNone/>
            </a:pPr>
            <a:endParaRPr lang="ru-RU" altLang="ru-RU" smtClean="0"/>
          </a:p>
        </p:txBody>
      </p:sp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/>
              <a:t>4. Право </a:t>
            </a:r>
            <a:r>
              <a:rPr lang="ru-RU" sz="4000" dirty="0"/>
              <a:t>ребенка выражать свое мнение</a:t>
            </a:r>
            <a:endParaRPr lang="ru-RU" sz="4000" dirty="0" smtClean="0"/>
          </a:p>
        </p:txBody>
      </p:sp>
      <p:pic>
        <p:nvPicPr>
          <p:cNvPr id="18436" name="Picture 4" descr="C:\Users\Катя\Desktop\55966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708275"/>
            <a:ext cx="4695825" cy="331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  <p:bldP spid="1566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73238"/>
            <a:ext cx="5257800" cy="4924425"/>
          </a:xfrm>
        </p:spPr>
        <p:txBody>
          <a:bodyPr rtlCol="0">
            <a:normAutofit/>
          </a:bodyPr>
          <a:lstStyle/>
          <a:p>
            <a:pPr marL="274320"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Имя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ребенку дается по соглашению родителей, отчество присваивается по имени отца, если иное не предусмотрено законами субъектов Российской Федерации или не основано на национальном обычае.</a:t>
            </a: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Фамилия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ребенка определяется фамилией родителей.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algn="just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5. Право ребенка на имя, отчество и фамилию</a:t>
            </a:r>
          </a:p>
        </p:txBody>
      </p:sp>
      <p:pic>
        <p:nvPicPr>
          <p:cNvPr id="19460" name="Picture 4" descr="C:\Users\Катя\Desktop\99e2f89e2f38_ushchemu-rebenk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068638"/>
            <a:ext cx="3246438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-.5"/>
                                          </p:val>
                                        </p:tav>
                                        <p:tav tm="50000">
                                          <p:val>
                                            <p:strVal val="#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-.5"/>
                                          </p:val>
                                        </p:tav>
                                        <p:tav tm="100000">
                                          <p:val>
                                            <p:strVal val="ppt_w-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0">
                                          <p:val>
                                            <p:strVal val="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8"/>
                                          </p:stCondLst>
                                        </p:cTn>
                                        <p:tgtEl>
                                          <p:spTgt spid="15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8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4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7" dur="500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/>
      <p:bldP spid="157699" grpId="1" build="allAtOnce"/>
      <p:bldP spid="157698" grpId="0"/>
      <p:bldP spid="15769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13684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6.Право ребенка на бесплатное  образование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048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363" y="3556000"/>
            <a:ext cx="2840037" cy="1473200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349500"/>
            <a:ext cx="4537075" cy="328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844675"/>
            <a:ext cx="7991475" cy="439261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1. Ребенок имеет право на получение содержания от своих родителей и других членов семьи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Symbol" pitchFamily="18" charset="2"/>
              <a:buNone/>
              <a:defRPr/>
            </a:pPr>
            <a:endParaRPr lang="ru-RU" dirty="0"/>
          </a:p>
          <a:p>
            <a:pPr marL="274320" indent="-27432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endParaRPr lang="ru-RU" dirty="0" smtClean="0"/>
          </a:p>
        </p:txBody>
      </p:sp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/>
              <a:t>Имущественные права ребенка:</a:t>
            </a:r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213100"/>
            <a:ext cx="5011737" cy="298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2" grpId="0"/>
      <p:bldP spid="158722" grpId="1"/>
      <p:bldP spid="158722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ctrTitle"/>
          </p:nvPr>
        </p:nvSpPr>
        <p:spPr>
          <a:xfrm>
            <a:off x="468313" y="476250"/>
            <a:ext cx="7989887" cy="2665413"/>
          </a:xfrm>
        </p:spPr>
        <p:txBody>
          <a:bodyPr/>
          <a:lstStyle/>
          <a:p>
            <a:r>
              <a:rPr lang="ru-RU" altLang="ru-RU" sz="2800" smtClean="0"/>
              <a:t>2.  Ребенок имеет право собственности на доходы, полученные им, имущество, полученное им в дар или в порядке наследования, а также на любое другое имущество, приобретенное на средства ребенка.</a:t>
            </a:r>
          </a:p>
        </p:txBody>
      </p:sp>
      <p:sp>
        <p:nvSpPr>
          <p:cNvPr id="2253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500438"/>
            <a:ext cx="3805237" cy="284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altLang="ru-RU" sz="3600" smtClean="0"/>
              <a:t>3. Дети и родители, проживающие совместно, могут владеть и пользоваться имуществом друг друга по взаимному согласию.</a:t>
            </a:r>
          </a:p>
        </p:txBody>
      </p:sp>
      <p:sp>
        <p:nvSpPr>
          <p:cNvPr id="2355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6375" y="3716338"/>
            <a:ext cx="6400800" cy="147320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644900"/>
            <a:ext cx="3783012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457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24580" name="Picture 2" descr="C:\Users\Катя\Desktop\1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5888"/>
            <a:ext cx="7515225" cy="67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altLang="ru-RU" sz="3600" smtClean="0"/>
              <a:t/>
            </a:r>
            <a:br>
              <a:rPr lang="ru-RU" altLang="ru-RU" sz="3600" smtClean="0"/>
            </a:br>
            <a:r>
              <a:rPr lang="ru-RU" altLang="ru-RU" sz="3600" u="sng" smtClean="0"/>
              <a:t>Ответственность несовершеннолетних </a:t>
            </a:r>
            <a:r>
              <a:rPr lang="ru-RU" altLang="ru-RU" sz="3600" smtClean="0"/>
              <a:t>- субъективная обязанность отвечать за поступки и действия, а также их последствия.</a:t>
            </a:r>
            <a:br>
              <a:rPr lang="ru-RU" altLang="ru-RU" sz="3600" smtClean="0"/>
            </a:br>
            <a:endParaRPr lang="ru-RU" altLang="ru-RU" sz="3600" smtClean="0"/>
          </a:p>
        </p:txBody>
      </p:sp>
      <p:sp>
        <p:nvSpPr>
          <p:cNvPr id="2560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213100"/>
            <a:ext cx="4664075" cy="311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700213"/>
            <a:ext cx="8029575" cy="4425950"/>
          </a:xfrm>
        </p:spPr>
        <p:txBody>
          <a:bodyPr/>
          <a:lstStyle/>
          <a:p>
            <a:pPr algn="just" eaLnBrk="1" hangingPunct="1">
              <a:buFont typeface="Symbol" pitchFamily="18" charset="2"/>
              <a:buNone/>
            </a:pPr>
            <a:r>
              <a:rPr lang="ru-RU" altLang="ru-RU" smtClean="0"/>
              <a:t>    </a:t>
            </a:r>
          </a:p>
          <a:p>
            <a:pPr algn="just" eaLnBrk="1" hangingPunct="1">
              <a:buFont typeface="Symbol" pitchFamily="18" charset="2"/>
              <a:buNone/>
            </a:pP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  Каждый несовершеннолетний обязан получить основное общее образование, эта обязанность сохраняет силу до достижения им 15 лет.</a:t>
            </a:r>
          </a:p>
          <a:p>
            <a:pPr eaLnBrk="1" hangingPunct="1">
              <a:buFont typeface="Symbol" pitchFamily="18" charset="2"/>
              <a:buNone/>
            </a:pPr>
            <a:endParaRPr lang="ru-RU" altLang="ru-RU" smtClean="0"/>
          </a:p>
          <a:p>
            <a:pPr eaLnBrk="1" hangingPunct="1">
              <a:buFont typeface="Symbol" pitchFamily="18" charset="2"/>
              <a:buNone/>
            </a:pPr>
            <a:endParaRPr lang="ru-RU" altLang="ru-RU" smtClean="0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Ответственность несовершеннолетних</a:t>
            </a:r>
          </a:p>
        </p:txBody>
      </p:sp>
      <p:pic>
        <p:nvPicPr>
          <p:cNvPr id="26628" name="Picture 5" descr="C:\Users\Катя\Desktop\a55f3c12-7faf-43f4-91e0-bf1669af0b9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889375"/>
            <a:ext cx="2538413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9" presetClass="exit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1" grpId="0" build="p"/>
      <p:bldP spid="160771" grpId="1" build="allAtOnce"/>
      <p:bldP spid="160770" grpId="0"/>
      <p:bldP spid="160770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Несовершеннолетние при определенных условиях несут:</a:t>
            </a:r>
          </a:p>
        </p:txBody>
      </p:sp>
      <p:sp>
        <p:nvSpPr>
          <p:cNvPr id="27651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Symbol" pitchFamily="18" charset="2"/>
              <a:buAutoNum type="arabicPeriod"/>
            </a:pPr>
            <a:r>
              <a:rPr lang="ru-RU" altLang="ru-RU" smtClean="0"/>
              <a:t>Уголовную;</a:t>
            </a:r>
          </a:p>
          <a:p>
            <a:pPr marL="457200" indent="-457200" eaLnBrk="1" hangingPunct="1">
              <a:buFont typeface="Symbol" pitchFamily="18" charset="2"/>
              <a:buAutoNum type="arabicPeriod"/>
            </a:pPr>
            <a:r>
              <a:rPr lang="ru-RU" altLang="ru-RU" smtClean="0"/>
              <a:t> Административную; </a:t>
            </a:r>
          </a:p>
          <a:p>
            <a:pPr marL="457200" indent="-457200" eaLnBrk="1" hangingPunct="1">
              <a:buFont typeface="Symbol" pitchFamily="18" charset="2"/>
              <a:buAutoNum type="arabicPeriod"/>
            </a:pPr>
            <a:r>
              <a:rPr lang="ru-RU" altLang="ru-RU" smtClean="0"/>
              <a:t> Материальную ответственность.</a:t>
            </a:r>
          </a:p>
        </p:txBody>
      </p:sp>
      <p:pic>
        <p:nvPicPr>
          <p:cNvPr id="27652" name="Picture 14" descr="C:\Users\Катя\Desktop\utrennyaya-zaryad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16338"/>
            <a:ext cx="3160713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215900"/>
          </a:xfrm>
        </p:spPr>
        <p:txBody>
          <a:bodyPr>
            <a:normAutofit fontScale="90000"/>
          </a:bodyPr>
          <a:lstStyle/>
          <a:p>
            <a:pPr algn="just" eaLnBrk="1" hangingPunct="1"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Уголовная ответственность несовершеннолетних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825" y="1196975"/>
            <a:ext cx="5184775" cy="4032250"/>
          </a:xfrm>
        </p:spPr>
        <p:txBody>
          <a:bodyPr rtlCol="0"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Уголовной ответственности подлежит лицо, достигшее ко времени совершения, преступления 16-летнего возраста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 с 14-летнего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возраста человек подлежит уголовной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ответственности </a:t>
            </a: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совершение мелких преступлений.</a:t>
            </a:r>
            <a:endParaRPr lang="ru-RU" dirty="0"/>
          </a:p>
        </p:txBody>
      </p:sp>
      <p:pic>
        <p:nvPicPr>
          <p:cNvPr id="28676" name="Picture 2" descr="C:\Users\Катя\Desktop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068638"/>
            <a:ext cx="36068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ctrTitle"/>
          </p:nvPr>
        </p:nvSpPr>
        <p:spPr>
          <a:xfrm>
            <a:off x="611188" y="620713"/>
            <a:ext cx="7777162" cy="7207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3200" smtClean="0">
                <a:latin typeface="Times New Roman" pitchFamily="18" charset="0"/>
                <a:cs typeface="Times New Roman" pitchFamily="18" charset="0"/>
              </a:rPr>
              <a:t>Административная ответственность несовершеннолетних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1628775"/>
            <a:ext cx="5688012" cy="3816350"/>
          </a:xfrm>
        </p:spPr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2800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Административная ответственность для несовершеннолетних наступает с 16-летнего возраста к моменту совершения административного правонарушения. </a:t>
            </a:r>
            <a:endParaRPr lang="ru-RU" sz="2800" u="sng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9700" name="Picture 2" descr="C:\Users\Катя\Desktop\442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24313"/>
            <a:ext cx="4103687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2908300"/>
          </a:xfrm>
        </p:spPr>
        <p:txBody>
          <a:bodyPr>
            <a:normAutofit fontScale="90000"/>
          </a:bodyPr>
          <a:lstStyle/>
          <a:p>
            <a:pPr algn="l">
              <a:defRPr/>
            </a:pPr>
            <a:r>
              <a:rPr lang="ru-RU" sz="2200" u="sng" dirty="0"/>
              <a:t>К лицам, совершившим правонарушения в возрасте от 16 до 18 лет, применяются меры, предусмотренные положением о комиссиях по делам несовершеннолетних</a:t>
            </a:r>
            <a:r>
              <a:rPr lang="ru-RU" sz="2200" dirty="0"/>
              <a:t>:</a:t>
            </a:r>
            <a:br>
              <a:rPr lang="ru-RU" sz="2200" dirty="0"/>
            </a:br>
            <a:r>
              <a:rPr lang="ru-RU" sz="2200" dirty="0"/>
              <a:t>- за приобретение, хранение и потребление наркотических средств и психотропных веществ, </a:t>
            </a:r>
            <a:br>
              <a:rPr lang="ru-RU" sz="2200" dirty="0"/>
            </a:br>
            <a:r>
              <a:rPr lang="ru-RU" sz="2200" dirty="0"/>
              <a:t>-жестокое обращение с животными,</a:t>
            </a:r>
            <a:br>
              <a:rPr lang="ru-RU" sz="2200" dirty="0"/>
            </a:br>
            <a:r>
              <a:rPr lang="ru-RU" sz="2200" dirty="0"/>
              <a:t>- повреждение транспортных средств общего пользования, </a:t>
            </a:r>
            <a:br>
              <a:rPr lang="ru-RU" sz="2200" dirty="0"/>
            </a:br>
            <a:r>
              <a:rPr lang="ru-RU" sz="2200" dirty="0"/>
              <a:t>- групповые передвижения с помехами для дорожного движения, повреждение телефонов-автоматов.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07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076700"/>
            <a:ext cx="4302125" cy="2497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692150"/>
            <a:ext cx="7448550" cy="4337050"/>
          </a:xfrm>
        </p:spPr>
        <p:txBody>
          <a:bodyPr rtlCol="0"/>
          <a:lstStyle/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распитие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спиртных напитков и появление в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пьяном виде,</a:t>
            </a: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оскорбляющем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человеческое достоинство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приставание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прохожим, 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приобретение самогона,</a:t>
            </a: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мелкое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хулиганство, 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нарушение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правил дорожного движения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l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нарушение порядка обращения с оружием, правил пограничного режима и 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1748" name="Picture 2" descr="C:\Users\Катя\Desktop\iZmUtMmI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716338"/>
            <a:ext cx="3781425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ctrTitle"/>
          </p:nvPr>
        </p:nvSpPr>
        <p:spPr>
          <a:xfrm>
            <a:off x="685800" y="549275"/>
            <a:ext cx="7772400" cy="187166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dirty="0" smtClean="0"/>
              <a:t>Материальную ответственность несовершеннолетних.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765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8313" y="1989138"/>
            <a:ext cx="7488237" cy="3671887"/>
          </a:xfrm>
        </p:spPr>
        <p:txBody>
          <a:bodyPr/>
          <a:lstStyle/>
          <a:p>
            <a:pPr algn="l" eaLnBrk="1" hangingPunct="1"/>
            <a:r>
              <a:rPr lang="ru-RU" altLang="ru-RU" sz="2400" smtClean="0"/>
              <a:t>Материальный вред, причинённый несовершеннолетним ( то есть не достигшим 18 лет) взыскивается с его родителей ( опекунов, попечителей). Если действия несовершеннолетнего причинили моральный вред и то доказано судом, то он так же взыскивается с родителей. </a:t>
            </a:r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4341813"/>
            <a:ext cx="3436937" cy="243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лют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499</TotalTime>
  <Words>660</Words>
  <Application>Microsoft Office PowerPoint</Application>
  <PresentationFormat>Экран (4:3)</PresentationFormat>
  <Paragraphs>85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Arial Black</vt:lpstr>
      <vt:lpstr>Arial</vt:lpstr>
      <vt:lpstr>Times New Roman</vt:lpstr>
      <vt:lpstr>Calibri</vt:lpstr>
      <vt:lpstr>Candara</vt:lpstr>
      <vt:lpstr>Symbol</vt:lpstr>
      <vt:lpstr>Салют</vt:lpstr>
      <vt:lpstr>Волна</vt:lpstr>
      <vt:lpstr>Презентация PowerPoint</vt:lpstr>
      <vt:lpstr>План урока: </vt:lpstr>
      <vt:lpstr>Предмет права </vt:lpstr>
      <vt:lpstr>На международном и национальном уровне существует множество специальных актов о правах ребёнка. Основным актом о правах ребёнка на международном уровне является Конвенция о правах ребёнка</vt:lpstr>
      <vt:lpstr>Права несовершеннолетних бывают:  </vt:lpstr>
      <vt:lpstr>Личные права несовершеннолетних детей:   1. Права ребенка жить и воспитываться в семье.  </vt:lpstr>
      <vt:lpstr>2. Право ребенка на общение с родителями и другими родственниками</vt:lpstr>
      <vt:lpstr> 3. Право ребенка на защиту  Ребенок имеет право на защиту своих прав и законных интересов. </vt:lpstr>
      <vt:lpstr>4. Право ребенка выражать свое мнение</vt:lpstr>
      <vt:lpstr>5. Право ребенка на имя, отчество и фамилию</vt:lpstr>
      <vt:lpstr>6.Право ребенка на бесплатное  образование </vt:lpstr>
      <vt:lpstr>Имущественные права ребенка:</vt:lpstr>
      <vt:lpstr>2.  Ребенок имеет право собственности на доходы, полученные им, имущество, полученное им в дар или в порядке наследования, а также на любое другое имущество, приобретенное на средства ребенка.</vt:lpstr>
      <vt:lpstr>3. Дети и родители, проживающие совместно, могут владеть и пользоваться имуществом друг друга по взаимному согласию.</vt:lpstr>
      <vt:lpstr>Презентация PowerPoint</vt:lpstr>
      <vt:lpstr> Ответственность несовершеннолетних - субъективная обязанность отвечать за поступки и действия, а также их последствия. </vt:lpstr>
      <vt:lpstr>Ответственность несовершеннолетних</vt:lpstr>
      <vt:lpstr>Несовершеннолетние при определенных условиях несут:</vt:lpstr>
      <vt:lpstr>Уголовная ответственность несовершеннолетних</vt:lpstr>
      <vt:lpstr>Административная ответственность несовершеннолетних </vt:lpstr>
      <vt:lpstr>К лицам, совершившим правонарушения в возрасте от 16 до 18 лет, применяются меры, предусмотренные положением о комиссиях по делам несовершеннолетних: - за приобретение, хранение и потребление наркотических средств и психотропных веществ,  -жестокое обращение с животными, - повреждение транспортных средств общего пользования,  - групповые передвижения с помехами для дорожного движения, повреждение телефонов-автоматов. </vt:lpstr>
      <vt:lpstr>Презентация PowerPoint</vt:lpstr>
      <vt:lpstr>Материальную ответственность несовершеннолетних.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Сергей Сидоров</dc:creator>
  <cp:lastModifiedBy>Сергей</cp:lastModifiedBy>
  <cp:revision>35</cp:revision>
  <dcterms:created xsi:type="dcterms:W3CDTF">1601-01-01T00:00:00Z</dcterms:created>
  <dcterms:modified xsi:type="dcterms:W3CDTF">2013-12-13T21:48:14Z</dcterms:modified>
</cp:coreProperties>
</file>