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custDataLst>
    <p:tags r:id="rId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1243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628800"/>
            <a:ext cx="7772400" cy="254888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182880" indent="0">
              <a:buNone/>
            </a:pPr>
            <a:r>
              <a:rPr lang="ru-RU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Адаптация первокурсников в общежитии ШГПУ</a:t>
            </a:r>
            <a:endParaRPr lang="ru-RU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624861" y="6093296"/>
            <a:ext cx="11521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si-sv.com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04433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196752"/>
            <a:ext cx="8352928" cy="5145752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  <a:t>Цель педагогической деятельности в общежитии</a:t>
            </a:r>
            <a:r>
              <a:rPr lang="ru-RU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4000" dirty="0" smtClean="0"/>
              <a:t>–создание </a:t>
            </a:r>
            <a:r>
              <a:rPr lang="ru-RU" sz="4000" dirty="0" smtClean="0"/>
              <a:t>условий для успешной адаптации и развитию личности обучающихся </a:t>
            </a:r>
            <a:r>
              <a:rPr lang="ru-RU" sz="4000" dirty="0" smtClean="0"/>
              <a:t>студентов, </a:t>
            </a:r>
            <a:r>
              <a:rPr lang="ru-RU" sz="4000" dirty="0" smtClean="0"/>
              <a:t>проживающих в общежитии.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0935805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980728"/>
            <a:ext cx="8352928" cy="5400600"/>
          </a:xfrm>
          <a:effectLst/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ru-RU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Творчество помогает окунуться в новую атмосферу, справиться со стрессом, что очень важно в период адаптации </a:t>
            </a:r>
            <a:r>
              <a:rPr lang="ru-RU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студентов–первокурсников</a:t>
            </a:r>
            <a:r>
              <a:rPr lang="ru-RU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92707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764704"/>
            <a:ext cx="8352928" cy="504056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/>
              <a:t>В общежитии ШГПУ на первом этаже расположен актовый зал №1, в котором каждый желающий может провести своё свободное время. </a:t>
            </a:r>
            <a:r>
              <a:rPr lang="ru-RU" sz="3200" dirty="0"/>
              <a:t>В актовом зале №1 поставлены бильярдные </a:t>
            </a:r>
            <a:r>
              <a:rPr lang="ru-RU" sz="3200" dirty="0" smtClean="0"/>
              <a:t>столы, </a:t>
            </a:r>
            <a:r>
              <a:rPr lang="ru-RU" sz="3200" dirty="0"/>
              <a:t>стол для настольного </a:t>
            </a:r>
            <a:r>
              <a:rPr lang="ru-RU" sz="3200" dirty="0" smtClean="0"/>
              <a:t>тенниса и пианино. </a:t>
            </a:r>
            <a:r>
              <a:rPr lang="ru-RU" sz="3200" dirty="0"/>
              <a:t>Проводятся различные воспитательные мероприятия, </a:t>
            </a:r>
            <a:r>
              <a:rPr lang="ru-RU" sz="3200" dirty="0" smtClean="0"/>
              <a:t>конкурсы. А </a:t>
            </a:r>
            <a:r>
              <a:rPr lang="ru-RU" sz="3200" dirty="0" smtClean="0"/>
              <a:t>также </a:t>
            </a:r>
            <a:r>
              <a:rPr lang="ru-RU" sz="3200" dirty="0" smtClean="0"/>
              <a:t>можно просто отдохнуть после тяжелого дня, подключившись к бесплатному </a:t>
            </a:r>
            <a:r>
              <a:rPr lang="en-US" sz="3200" dirty="0" smtClean="0"/>
              <a:t>Wi-Fi</a:t>
            </a:r>
            <a:r>
              <a:rPr lang="ru-RU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403705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260648"/>
            <a:ext cx="7220272" cy="3945592"/>
          </a:xfrm>
        </p:spPr>
        <p:txBody>
          <a:bodyPr/>
          <a:lstStyle/>
          <a:p>
            <a:pPr marL="45720" indent="0">
              <a:buNone/>
            </a:pPr>
            <a:r>
              <a:rPr lang="ru-RU" dirty="0" smtClean="0"/>
              <a:t>Имеется </a:t>
            </a:r>
            <a:r>
              <a:rPr lang="ru-RU" dirty="0"/>
              <a:t>футбольное поле, волейбольная и баскетбольная </a:t>
            </a:r>
            <a:r>
              <a:rPr lang="ru-RU" dirty="0" smtClean="0"/>
              <a:t>площадка, на которых часто проходят соревнования между командами. </a:t>
            </a:r>
            <a:endParaRPr lang="ru-RU" dirty="0"/>
          </a:p>
        </p:txBody>
      </p:sp>
      <p:pic>
        <p:nvPicPr>
          <p:cNvPr id="1026" name="Picture 2" descr="C:\Documents and Settings\student\Рабочий стол\16-04-26_общежитие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84784"/>
            <a:ext cx="7536160" cy="5022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34759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260648"/>
            <a:ext cx="7220272" cy="187220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dirty="0"/>
              <a:t>Общежитие № 1 не раз становилось победителем конкурса среди общежитий образовательных учреждений Курганской области и конкурса по благоустройству территории. </a:t>
            </a:r>
            <a:endParaRPr lang="ru-RU" dirty="0" smtClean="0"/>
          </a:p>
        </p:txBody>
      </p:sp>
      <p:pic>
        <p:nvPicPr>
          <p:cNvPr id="2050" name="Picture 2" descr="C:\Documents and Settings\student\Рабочий стол\8483-img-4qvien-680x4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72816"/>
            <a:ext cx="7200800" cy="4797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28832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404664"/>
            <a:ext cx="8136904" cy="2592288"/>
          </a:xfrm>
        </p:spPr>
        <p:txBody>
          <a:bodyPr/>
          <a:lstStyle/>
          <a:p>
            <a:pPr marL="45720" indent="0">
              <a:buNone/>
            </a:pPr>
            <a:r>
              <a:rPr lang="ru-RU" dirty="0"/>
              <a:t>C 21 по 25 апреля 2016 года в Нижнем Новгороде прошел финал Всероссийского смотра- конкурса на лучшее студенческое общежитие России. Общежитие ШГПУ не просто вошло в число 22 финалистов, но и заняло 2 место в номинации «Лучшее студенческое общежитие секционного типа».</a:t>
            </a:r>
          </a:p>
        </p:txBody>
      </p:sp>
      <p:pic>
        <p:nvPicPr>
          <p:cNvPr id="3074" name="Picture 2" descr="C:\Documents and Settings\student\Рабочий стол\16-04-26_общежитие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492896"/>
            <a:ext cx="6289093" cy="4191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3700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b0998aa9b4707a88aa63222a18b73f8730bf9fae"/>
</p:tagLst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33</TotalTime>
  <Words>186</Words>
  <Application>Microsoft Office PowerPoint</Application>
  <PresentationFormat>Экран (4:3)</PresentationFormat>
  <Paragraphs>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Адаптация первокурсников в общежитии ШГПУ</vt:lpstr>
      <vt:lpstr>Презентация PowerPoint</vt:lpstr>
      <vt:lpstr>Творчество помогает окунуться в новую атмосферу, справиться со стрессом, что очень важно в период адаптации студентов–первокурсников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Адаптация первокурсников в общежитии ШГПУ</dc:title>
  <dc:creator>Сергей Сидоров</dc:creator>
  <cp:lastModifiedBy>Сергей</cp:lastModifiedBy>
  <cp:revision>12</cp:revision>
  <dcterms:modified xsi:type="dcterms:W3CDTF">2017-09-27T17:04:24Z</dcterms:modified>
</cp:coreProperties>
</file>