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56" r:id="rId2"/>
    <p:sldId id="257" r:id="rId3"/>
    <p:sldId id="259" r:id="rId4"/>
    <p:sldId id="263" r:id="rId5"/>
    <p:sldId id="264" r:id="rId6"/>
    <p:sldId id="265" r:id="rId7"/>
    <p:sldId id="267" r:id="rId8"/>
    <p:sldId id="268" r:id="rId9"/>
  </p:sldIdLst>
  <p:sldSz cx="9144000" cy="6858000" type="screen4x3"/>
  <p:notesSz cx="6858000" cy="9144000"/>
  <p:custDataLst>
    <p:tags r:id="rId10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1" d="100"/>
          <a:sy n="91" d="100"/>
        </p:scale>
        <p:origin x="-1200" y="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27.12.2014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27.12.2014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27.12.2014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si-sv.com/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Лекционное занятие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Гражданские правоотношения</a:t>
            </a:r>
            <a:r>
              <a:rPr lang="en-US" sz="7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7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11960" y="6093296"/>
            <a:ext cx="460851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400" b="1" dirty="0" smtClean="0"/>
              <a:t>Мария </a:t>
            </a:r>
            <a:r>
              <a:rPr lang="ru-RU" sz="1400" b="1" dirty="0" err="1" smtClean="0"/>
              <a:t>Шанаурина</a:t>
            </a:r>
            <a:r>
              <a:rPr lang="ru-RU" sz="1400" dirty="0" smtClean="0"/>
              <a:t>, 3004 </a:t>
            </a:r>
            <a:r>
              <a:rPr lang="ru-RU" sz="1400" dirty="0" smtClean="0"/>
              <a:t>гр. ШГПИ</a:t>
            </a:r>
          </a:p>
          <a:p>
            <a:pPr algn="r"/>
            <a:r>
              <a:rPr lang="en-US" sz="1200" i="1" dirty="0" smtClean="0">
                <a:hlinkClick r:id="rId2"/>
              </a:rPr>
              <a:t>si-sv.com</a:t>
            </a:r>
            <a:endParaRPr lang="ru-RU" sz="1200" i="1" dirty="0"/>
          </a:p>
        </p:txBody>
      </p:sp>
    </p:spTree>
    <p:extLst>
      <p:ext uri="{BB962C8B-B14F-4D97-AF65-F5344CB8AC3E}">
        <p14:creationId xmlns:p14="http://schemas.microsoft.com/office/powerpoint/2010/main" val="1312604820"/>
      </p:ext>
    </p:extLst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sz="3200" u="sng" dirty="0">
                <a:latin typeface="Times New Roman" pitchFamily="18" charset="0"/>
                <a:cs typeface="Times New Roman" pitchFamily="18" charset="0"/>
              </a:rPr>
              <a:t>Гражданские правоотношения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— это основанные на автономии воли и имущественной самостоятельности участников общественные отношения между субъектами гражданского права, которые связаны гражданскими правами и обязанностями, возникающими из оснований предусмотренных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законом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5" y="3501008"/>
            <a:ext cx="4105084" cy="2313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389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60648"/>
            <a:ext cx="8496944" cy="6192688"/>
          </a:xfrm>
        </p:spPr>
      </p:pic>
    </p:spTree>
    <p:extLst>
      <p:ext uri="{BB962C8B-B14F-4D97-AF65-F5344CB8AC3E}">
        <p14:creationId xmlns:p14="http://schemas.microsoft.com/office/powerpoint/2010/main" val="822009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Понятие и виды объектов гражданских правоотношений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844824"/>
            <a:ext cx="7569288" cy="3899001"/>
          </a:xfrm>
        </p:spPr>
      </p:pic>
    </p:spTree>
    <p:extLst>
      <p:ext uri="{BB962C8B-B14F-4D97-AF65-F5344CB8AC3E}">
        <p14:creationId xmlns:p14="http://schemas.microsoft.com/office/powerpoint/2010/main" val="4095645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u="sng" dirty="0">
                <a:latin typeface="Times New Roman" pitchFamily="18" charset="0"/>
                <a:cs typeface="Times New Roman" pitchFamily="18" charset="0"/>
              </a:rPr>
              <a:t>Объекты гражданских правоотношений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— это </a:t>
            </a:r>
            <a:r>
              <a:rPr lang="ru-RU" sz="3600" dirty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материальные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3600" dirty="0"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нематериальные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блага, по поводу которых возникают гражданские правоотношения.</a:t>
            </a:r>
          </a:p>
        </p:txBody>
      </p:sp>
    </p:spTree>
    <p:extLst>
      <p:ext uri="{BB962C8B-B14F-4D97-AF65-F5344CB8AC3E}">
        <p14:creationId xmlns:p14="http://schemas.microsoft.com/office/powerpoint/2010/main" val="2938704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Материальные объекты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sz="4000" u="sng" dirty="0">
                <a:latin typeface="Times New Roman" pitchFamily="18" charset="0"/>
                <a:cs typeface="Times New Roman" pitchFamily="18" charset="0"/>
              </a:rPr>
              <a:t>материальным объектам 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гражданских прав относятся:</a:t>
            </a:r>
          </a:p>
          <a:p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вещи;</a:t>
            </a:r>
          </a:p>
          <a:p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работы;</a:t>
            </a:r>
          </a:p>
          <a:p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услуги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808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Нематериальные объекты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sz="3600" u="sng" dirty="0">
                <a:latin typeface="Times New Roman" pitchFamily="18" charset="0"/>
                <a:cs typeface="Times New Roman" pitchFamily="18" charset="0"/>
              </a:rPr>
              <a:t>нематериальным объектам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относятся:</a:t>
            </a:r>
          </a:p>
          <a:p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результаты интеллектуальной деятельности, в том числе исключительные права на них;</a:t>
            </a:r>
          </a:p>
          <a:p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информация;</a:t>
            </a:r>
          </a:p>
          <a:p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нематериальные блага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543577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Гражданское право РФ охраняет не любую информацию, а лишь ту, которая составляет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служебную или коммерческую тайну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Информация составляет служебную или коммерческую тайну в случаях, когда информация имеет коммерческую ценность в силу неизвестности её третьими лицами, когда к ней нет свободного доступа на законных основаниях, и когда обладатель информации принимает меры к охране её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конфиденциальности.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нематериальным благам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относятся жизнь и здоровье, достоинство личности, личная неприкосновенность частной жизни, личная и семейная тайна, право свободного передвижения, выбора места пребывания и жительства, право на имя, право авторства, иные личные неимущественные права и другие нематериальные блага.</a:t>
            </a:r>
          </a:p>
        </p:txBody>
      </p:sp>
    </p:spTree>
    <p:extLst>
      <p:ext uri="{BB962C8B-B14F-4D97-AF65-F5344CB8AC3E}">
        <p14:creationId xmlns:p14="http://schemas.microsoft.com/office/powerpoint/2010/main" val="3531946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23faedc0a9a343452b26fc46a8be359ef440c5b"/>
</p:tagLst>
</file>

<file path=ppt/theme/theme1.xml><?xml version="1.0" encoding="utf-8"?>
<a:theme xmlns:a="http://schemas.openxmlformats.org/drawingml/2006/main" name="Горизонт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Горизонт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Горизонт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48</TotalTime>
  <Words>216</Words>
  <Application>Microsoft Office PowerPoint</Application>
  <PresentationFormat>Экран (4:3)</PresentationFormat>
  <Paragraphs>19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Горизонт</vt:lpstr>
      <vt:lpstr>Лекционное занятие</vt:lpstr>
      <vt:lpstr>Презентация PowerPoint</vt:lpstr>
      <vt:lpstr>Презентация PowerPoint</vt:lpstr>
      <vt:lpstr>Понятие и виды объектов гражданских правоотношений</vt:lpstr>
      <vt:lpstr>Презентация PowerPoint</vt:lpstr>
      <vt:lpstr>Материальные объекты</vt:lpstr>
      <vt:lpstr>Нематериальные объекты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Лекционное занятие</dc:title>
  <dc:creator>МАРУСЕЧКА</dc:creator>
  <cp:lastModifiedBy>Сергей</cp:lastModifiedBy>
  <cp:revision>9</cp:revision>
  <dcterms:created xsi:type="dcterms:W3CDTF">2014-12-08T18:49:41Z</dcterms:created>
  <dcterms:modified xsi:type="dcterms:W3CDTF">2014-12-27T17:22:25Z</dcterms:modified>
</cp:coreProperties>
</file>