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  <p:sldId id="263" r:id="rId9"/>
  </p:sldIdLst>
  <p:sldSz cx="9144000" cy="6858000" type="screen4x3"/>
  <p:notesSz cx="6858000" cy="9144000"/>
  <p:custDataLst>
    <p:tags r:id="rId10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76 w 5740"/>
                <a:gd name="T1" fmla="*/ 617 h 4316"/>
                <a:gd name="T2" fmla="*/ 0 w 5740"/>
                <a:gd name="T3" fmla="*/ 617 h 4316"/>
                <a:gd name="T4" fmla="*/ 0 w 5740"/>
                <a:gd name="T5" fmla="*/ 0 h 4316"/>
                <a:gd name="T6" fmla="*/ 5776 w 5740"/>
                <a:gd name="T7" fmla="*/ 0 h 4316"/>
                <a:gd name="T8" fmla="*/ 5776 w 5740"/>
                <a:gd name="T9" fmla="*/ 617 h 4316"/>
                <a:gd name="T10" fmla="*/ 5776 w 5740"/>
                <a:gd name="T11" fmla="*/ 617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1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1 w 382"/>
                  <a:gd name="T19" fmla="*/ 96 h 96"/>
                  <a:gd name="T20" fmla="*/ 265 w 382"/>
                  <a:gd name="T21" fmla="*/ 90 h 96"/>
                  <a:gd name="T22" fmla="*/ 313 w 382"/>
                  <a:gd name="T23" fmla="*/ 84 h 96"/>
                  <a:gd name="T24" fmla="*/ 354 w 382"/>
                  <a:gd name="T25" fmla="*/ 66 h 96"/>
                  <a:gd name="T26" fmla="*/ 384 w 382"/>
                  <a:gd name="T27" fmla="*/ 42 h 96"/>
                  <a:gd name="T28" fmla="*/ 378 w 382"/>
                  <a:gd name="T29" fmla="*/ 42 h 96"/>
                  <a:gd name="T30" fmla="*/ 348 w 382"/>
                  <a:gd name="T31" fmla="*/ 66 h 96"/>
                  <a:gd name="T32" fmla="*/ 307 w 382"/>
                  <a:gd name="T33" fmla="*/ 78 h 96"/>
                  <a:gd name="T34" fmla="*/ 265 w 382"/>
                  <a:gd name="T35" fmla="*/ 90 h 96"/>
                  <a:gd name="T36" fmla="*/ 211 w 382"/>
                  <a:gd name="T37" fmla="*/ 96 h 96"/>
                  <a:gd name="T38" fmla="*/ 211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1 w 185"/>
                  <a:gd name="T5" fmla="*/ 36 h 210"/>
                  <a:gd name="T6" fmla="*/ 157 w 185"/>
                  <a:gd name="T7" fmla="*/ 72 h 210"/>
                  <a:gd name="T8" fmla="*/ 163 w 185"/>
                  <a:gd name="T9" fmla="*/ 90 h 210"/>
                  <a:gd name="T10" fmla="*/ 169 w 185"/>
                  <a:gd name="T11" fmla="*/ 114 h 210"/>
                  <a:gd name="T12" fmla="*/ 163 w 185"/>
                  <a:gd name="T13" fmla="*/ 138 h 210"/>
                  <a:gd name="T14" fmla="*/ 151 w 185"/>
                  <a:gd name="T15" fmla="*/ 162 h 210"/>
                  <a:gd name="T16" fmla="*/ 121 w 185"/>
                  <a:gd name="T17" fmla="*/ 180 h 210"/>
                  <a:gd name="T18" fmla="*/ 90 w 185"/>
                  <a:gd name="T19" fmla="*/ 198 h 210"/>
                  <a:gd name="T20" fmla="*/ 98 w 185"/>
                  <a:gd name="T21" fmla="*/ 210 h 210"/>
                  <a:gd name="T22" fmla="*/ 133 w 185"/>
                  <a:gd name="T23" fmla="*/ 192 h 210"/>
                  <a:gd name="T24" fmla="*/ 163 w 185"/>
                  <a:gd name="T25" fmla="*/ 168 h 210"/>
                  <a:gd name="T26" fmla="*/ 181 w 185"/>
                  <a:gd name="T27" fmla="*/ 144 h 210"/>
                  <a:gd name="T28" fmla="*/ 187 w 185"/>
                  <a:gd name="T29" fmla="*/ 114 h 210"/>
                  <a:gd name="T30" fmla="*/ 181 w 185"/>
                  <a:gd name="T31" fmla="*/ 90 h 210"/>
                  <a:gd name="T32" fmla="*/ 175 w 185"/>
                  <a:gd name="T33" fmla="*/ 66 h 210"/>
                  <a:gd name="T34" fmla="*/ 157 w 185"/>
                  <a:gd name="T35" fmla="*/ 48 h 210"/>
                  <a:gd name="T36" fmla="*/ 133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</p:grpSp>
        </p:grpSp>
      </p:grpSp>
      <p:sp>
        <p:nvSpPr>
          <p:cNvPr id="9282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9283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29008F-9FEA-4E2E-B6F4-FDEBEF65A97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85877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3D906C-4CC6-4B4D-8A32-D8F433A8087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48435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215E4B-0F27-46AE-B23C-EDE0B519D68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40437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51BCB4-1F0B-4FF3-8F86-547711E6E23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51588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723A8-ECA0-4FFB-9197-65696F4E927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32160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E79CEB-14E1-44DC-83D2-58B8069130A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04029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C5447-386B-4972-B66B-A0E448C3F4A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08909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EBE22E-B364-4C49-882B-4470A795BB2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198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C8EC3-401F-407B-A8FC-1D49D0A564F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910886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C569CB-5CDC-4DBD-B92F-6A8B166BE96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73619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FBC652-6E72-407C-AC5F-F83E00C500C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46142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>
              <a:gd name="T0" fmla="*/ 0 w 179"/>
              <a:gd name="T1" fmla="*/ 132 h 132"/>
              <a:gd name="T2" fmla="*/ 29 w 179"/>
              <a:gd name="T3" fmla="*/ 132 h 132"/>
              <a:gd name="T4" fmla="*/ 77 w 179"/>
              <a:gd name="T5" fmla="*/ 108 h 132"/>
              <a:gd name="T6" fmla="*/ 119 w 179"/>
              <a:gd name="T7" fmla="*/ 78 h 132"/>
              <a:gd name="T8" fmla="*/ 155 w 179"/>
              <a:gd name="T9" fmla="*/ 48 h 132"/>
              <a:gd name="T10" fmla="*/ 179 w 179"/>
              <a:gd name="T11" fmla="*/ 12 h 132"/>
              <a:gd name="T12" fmla="*/ 173 w 179"/>
              <a:gd name="T13" fmla="*/ 6 h 132"/>
              <a:gd name="T14" fmla="*/ 167 w 179"/>
              <a:gd name="T15" fmla="*/ 0 h 132"/>
              <a:gd name="T16" fmla="*/ 137 w 179"/>
              <a:gd name="T17" fmla="*/ 42 h 132"/>
              <a:gd name="T18" fmla="*/ 101 w 179"/>
              <a:gd name="T19" fmla="*/ 78 h 132"/>
              <a:gd name="T20" fmla="*/ 53 w 179"/>
              <a:gd name="T21" fmla="*/ 108 h 132"/>
              <a:gd name="T22" fmla="*/ 0 w 179"/>
              <a:gd name="T23" fmla="*/ 132 h 132"/>
              <a:gd name="T24" fmla="*/ 0 w 179"/>
              <a:gd name="T25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76 w 5740"/>
                <a:gd name="T1" fmla="*/ 617 h 4316"/>
                <a:gd name="T2" fmla="*/ 0 w 5740"/>
                <a:gd name="T3" fmla="*/ 617 h 4316"/>
                <a:gd name="T4" fmla="*/ 0 w 5740"/>
                <a:gd name="T5" fmla="*/ 0 h 4316"/>
                <a:gd name="T6" fmla="*/ 5776 w 5740"/>
                <a:gd name="T7" fmla="*/ 0 h 4316"/>
                <a:gd name="T8" fmla="*/ 5776 w 5740"/>
                <a:gd name="T9" fmla="*/ 617 h 4316"/>
                <a:gd name="T10" fmla="*/ 5776 w 5740"/>
                <a:gd name="T11" fmla="*/ 617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8198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199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00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01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02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03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>
                  <a:gd name="T0" fmla="*/ 376 w 382"/>
                  <a:gd name="T1" fmla="*/ 12 h 161"/>
                  <a:gd name="T2" fmla="*/ 257 w 382"/>
                  <a:gd name="T3" fmla="*/ 24 h 161"/>
                  <a:gd name="T4" fmla="*/ 149 w 382"/>
                  <a:gd name="T5" fmla="*/ 54 h 161"/>
                  <a:gd name="T6" fmla="*/ 101 w 382"/>
                  <a:gd name="T7" fmla="*/ 77 h 161"/>
                  <a:gd name="T8" fmla="*/ 59 w 382"/>
                  <a:gd name="T9" fmla="*/ 101 h 161"/>
                  <a:gd name="T10" fmla="*/ 24 w 382"/>
                  <a:gd name="T11" fmla="*/ 131 h 161"/>
                  <a:gd name="T12" fmla="*/ 0 w 382"/>
                  <a:gd name="T13" fmla="*/ 161 h 161"/>
                  <a:gd name="T14" fmla="*/ 0 w 382"/>
                  <a:gd name="T15" fmla="*/ 137 h 161"/>
                  <a:gd name="T16" fmla="*/ 29 w 382"/>
                  <a:gd name="T17" fmla="*/ 107 h 161"/>
                  <a:gd name="T18" fmla="*/ 65 w 382"/>
                  <a:gd name="T19" fmla="*/ 83 h 161"/>
                  <a:gd name="T20" fmla="*/ 155 w 382"/>
                  <a:gd name="T21" fmla="*/ 36 h 161"/>
                  <a:gd name="T22" fmla="*/ 257 w 382"/>
                  <a:gd name="T23" fmla="*/ 12 h 161"/>
                  <a:gd name="T24" fmla="*/ 376 w 382"/>
                  <a:gd name="T25" fmla="*/ 0 h 161"/>
                  <a:gd name="T26" fmla="*/ 376 w 382"/>
                  <a:gd name="T27" fmla="*/ 0 h 161"/>
                  <a:gd name="T28" fmla="*/ 382 w 382"/>
                  <a:gd name="T29" fmla="*/ 0 h 161"/>
                  <a:gd name="T30" fmla="*/ 382 w 382"/>
                  <a:gd name="T31" fmla="*/ 12 h 161"/>
                  <a:gd name="T32" fmla="*/ 376 w 382"/>
                  <a:gd name="T33" fmla="*/ 12 h 161"/>
                  <a:gd name="T34" fmla="*/ 376 w 382"/>
                  <a:gd name="T35" fmla="*/ 12 h 161"/>
                  <a:gd name="T36" fmla="*/ 376 w 382"/>
                  <a:gd name="T37" fmla="*/ 12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04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>
                  <a:gd name="T0" fmla="*/ 257 w 443"/>
                  <a:gd name="T1" fmla="*/ 54 h 66"/>
                  <a:gd name="T2" fmla="*/ 353 w 443"/>
                  <a:gd name="T3" fmla="*/ 48 h 66"/>
                  <a:gd name="T4" fmla="*/ 443 w 443"/>
                  <a:gd name="T5" fmla="*/ 24 h 66"/>
                  <a:gd name="T6" fmla="*/ 443 w 443"/>
                  <a:gd name="T7" fmla="*/ 36 h 66"/>
                  <a:gd name="T8" fmla="*/ 353 w 443"/>
                  <a:gd name="T9" fmla="*/ 60 h 66"/>
                  <a:gd name="T10" fmla="*/ 257 w 443"/>
                  <a:gd name="T11" fmla="*/ 66 h 66"/>
                  <a:gd name="T12" fmla="*/ 186 w 443"/>
                  <a:gd name="T13" fmla="*/ 60 h 66"/>
                  <a:gd name="T14" fmla="*/ 120 w 443"/>
                  <a:gd name="T15" fmla="*/ 48 h 66"/>
                  <a:gd name="T16" fmla="*/ 60 w 443"/>
                  <a:gd name="T17" fmla="*/ 36 h 66"/>
                  <a:gd name="T18" fmla="*/ 0 w 443"/>
                  <a:gd name="T19" fmla="*/ 12 h 66"/>
                  <a:gd name="T20" fmla="*/ 0 w 443"/>
                  <a:gd name="T21" fmla="*/ 0 h 66"/>
                  <a:gd name="T22" fmla="*/ 54 w 443"/>
                  <a:gd name="T23" fmla="*/ 24 h 66"/>
                  <a:gd name="T24" fmla="*/ 120 w 443"/>
                  <a:gd name="T25" fmla="*/ 36 h 66"/>
                  <a:gd name="T26" fmla="*/ 186 w 443"/>
                  <a:gd name="T27" fmla="*/ 48 h 66"/>
                  <a:gd name="T28" fmla="*/ 257 w 443"/>
                  <a:gd name="T29" fmla="*/ 54 h 66"/>
                  <a:gd name="T30" fmla="*/ 257 w 443"/>
                  <a:gd name="T31" fmla="*/ 5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05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>
                  <a:gd name="T0" fmla="*/ 12 w 89"/>
                  <a:gd name="T1" fmla="*/ 66 h 216"/>
                  <a:gd name="T2" fmla="*/ 18 w 89"/>
                  <a:gd name="T3" fmla="*/ 108 h 216"/>
                  <a:gd name="T4" fmla="*/ 36 w 89"/>
                  <a:gd name="T5" fmla="*/ 144 h 216"/>
                  <a:gd name="T6" fmla="*/ 60 w 89"/>
                  <a:gd name="T7" fmla="*/ 180 h 216"/>
                  <a:gd name="T8" fmla="*/ 89 w 89"/>
                  <a:gd name="T9" fmla="*/ 216 h 216"/>
                  <a:gd name="T10" fmla="*/ 72 w 89"/>
                  <a:gd name="T11" fmla="*/ 216 h 216"/>
                  <a:gd name="T12" fmla="*/ 42 w 89"/>
                  <a:gd name="T13" fmla="*/ 180 h 216"/>
                  <a:gd name="T14" fmla="*/ 18 w 89"/>
                  <a:gd name="T15" fmla="*/ 144 h 216"/>
                  <a:gd name="T16" fmla="*/ 6 w 89"/>
                  <a:gd name="T17" fmla="*/ 108 h 216"/>
                  <a:gd name="T18" fmla="*/ 0 w 89"/>
                  <a:gd name="T19" fmla="*/ 66 h 216"/>
                  <a:gd name="T20" fmla="*/ 0 w 89"/>
                  <a:gd name="T21" fmla="*/ 30 h 216"/>
                  <a:gd name="T22" fmla="*/ 12 w 89"/>
                  <a:gd name="T23" fmla="*/ 0 h 216"/>
                  <a:gd name="T24" fmla="*/ 30 w 89"/>
                  <a:gd name="T25" fmla="*/ 0 h 216"/>
                  <a:gd name="T26" fmla="*/ 18 w 89"/>
                  <a:gd name="T27" fmla="*/ 30 h 216"/>
                  <a:gd name="T28" fmla="*/ 12 w 89"/>
                  <a:gd name="T29" fmla="*/ 66 h 216"/>
                  <a:gd name="T30" fmla="*/ 12 w 89"/>
                  <a:gd name="T31" fmla="*/ 66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06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>
                  <a:gd name="T0" fmla="*/ 382 w 747"/>
                  <a:gd name="T1" fmla="*/ 443 h 461"/>
                  <a:gd name="T2" fmla="*/ 311 w 747"/>
                  <a:gd name="T3" fmla="*/ 437 h 461"/>
                  <a:gd name="T4" fmla="*/ 245 w 747"/>
                  <a:gd name="T5" fmla="*/ 425 h 461"/>
                  <a:gd name="T6" fmla="*/ 185 w 747"/>
                  <a:gd name="T7" fmla="*/ 407 h 461"/>
                  <a:gd name="T8" fmla="*/ 131 w 747"/>
                  <a:gd name="T9" fmla="*/ 383 h 461"/>
                  <a:gd name="T10" fmla="*/ 83 w 747"/>
                  <a:gd name="T11" fmla="*/ 347 h 461"/>
                  <a:gd name="T12" fmla="*/ 53 w 747"/>
                  <a:gd name="T13" fmla="*/ 311 h 461"/>
                  <a:gd name="T14" fmla="*/ 30 w 747"/>
                  <a:gd name="T15" fmla="*/ 269 h 461"/>
                  <a:gd name="T16" fmla="*/ 24 w 747"/>
                  <a:gd name="T17" fmla="*/ 227 h 461"/>
                  <a:gd name="T18" fmla="*/ 30 w 747"/>
                  <a:gd name="T19" fmla="*/ 185 h 461"/>
                  <a:gd name="T20" fmla="*/ 53 w 747"/>
                  <a:gd name="T21" fmla="*/ 143 h 461"/>
                  <a:gd name="T22" fmla="*/ 83 w 747"/>
                  <a:gd name="T23" fmla="*/ 107 h 461"/>
                  <a:gd name="T24" fmla="*/ 131 w 747"/>
                  <a:gd name="T25" fmla="*/ 77 h 461"/>
                  <a:gd name="T26" fmla="*/ 185 w 747"/>
                  <a:gd name="T27" fmla="*/ 47 h 461"/>
                  <a:gd name="T28" fmla="*/ 245 w 747"/>
                  <a:gd name="T29" fmla="*/ 30 h 461"/>
                  <a:gd name="T30" fmla="*/ 311 w 747"/>
                  <a:gd name="T31" fmla="*/ 18 h 461"/>
                  <a:gd name="T32" fmla="*/ 382 w 747"/>
                  <a:gd name="T33" fmla="*/ 12 h 461"/>
                  <a:gd name="T34" fmla="*/ 478 w 747"/>
                  <a:gd name="T35" fmla="*/ 18 h 461"/>
                  <a:gd name="T36" fmla="*/ 562 w 747"/>
                  <a:gd name="T37" fmla="*/ 41 h 461"/>
                  <a:gd name="T38" fmla="*/ 562 w 747"/>
                  <a:gd name="T39" fmla="*/ 36 h 461"/>
                  <a:gd name="T40" fmla="*/ 562 w 747"/>
                  <a:gd name="T41" fmla="*/ 30 h 461"/>
                  <a:gd name="T42" fmla="*/ 478 w 747"/>
                  <a:gd name="T43" fmla="*/ 6 h 461"/>
                  <a:gd name="T44" fmla="*/ 382 w 747"/>
                  <a:gd name="T45" fmla="*/ 0 h 461"/>
                  <a:gd name="T46" fmla="*/ 305 w 747"/>
                  <a:gd name="T47" fmla="*/ 6 h 461"/>
                  <a:gd name="T48" fmla="*/ 233 w 747"/>
                  <a:gd name="T49" fmla="*/ 18 h 461"/>
                  <a:gd name="T50" fmla="*/ 167 w 747"/>
                  <a:gd name="T51" fmla="*/ 41 h 461"/>
                  <a:gd name="T52" fmla="*/ 113 w 747"/>
                  <a:gd name="T53" fmla="*/ 65 h 461"/>
                  <a:gd name="T54" fmla="*/ 65 w 747"/>
                  <a:gd name="T55" fmla="*/ 101 h 461"/>
                  <a:gd name="T56" fmla="*/ 30 w 747"/>
                  <a:gd name="T57" fmla="*/ 137 h 461"/>
                  <a:gd name="T58" fmla="*/ 6 w 747"/>
                  <a:gd name="T59" fmla="*/ 179 h 461"/>
                  <a:gd name="T60" fmla="*/ 0 w 747"/>
                  <a:gd name="T61" fmla="*/ 227 h 461"/>
                  <a:gd name="T62" fmla="*/ 6 w 747"/>
                  <a:gd name="T63" fmla="*/ 275 h 461"/>
                  <a:gd name="T64" fmla="*/ 30 w 747"/>
                  <a:gd name="T65" fmla="*/ 317 h 461"/>
                  <a:gd name="T66" fmla="*/ 65 w 747"/>
                  <a:gd name="T67" fmla="*/ 359 h 461"/>
                  <a:gd name="T68" fmla="*/ 113 w 747"/>
                  <a:gd name="T69" fmla="*/ 395 h 461"/>
                  <a:gd name="T70" fmla="*/ 167 w 747"/>
                  <a:gd name="T71" fmla="*/ 419 h 461"/>
                  <a:gd name="T72" fmla="*/ 233 w 747"/>
                  <a:gd name="T73" fmla="*/ 443 h 461"/>
                  <a:gd name="T74" fmla="*/ 305 w 747"/>
                  <a:gd name="T75" fmla="*/ 455 h 461"/>
                  <a:gd name="T76" fmla="*/ 382 w 747"/>
                  <a:gd name="T77" fmla="*/ 461 h 461"/>
                  <a:gd name="T78" fmla="*/ 448 w 747"/>
                  <a:gd name="T79" fmla="*/ 455 h 461"/>
                  <a:gd name="T80" fmla="*/ 508 w 747"/>
                  <a:gd name="T81" fmla="*/ 449 h 461"/>
                  <a:gd name="T82" fmla="*/ 609 w 747"/>
                  <a:gd name="T83" fmla="*/ 413 h 461"/>
                  <a:gd name="T84" fmla="*/ 657 w 747"/>
                  <a:gd name="T85" fmla="*/ 389 h 461"/>
                  <a:gd name="T86" fmla="*/ 693 w 747"/>
                  <a:gd name="T87" fmla="*/ 359 h 461"/>
                  <a:gd name="T88" fmla="*/ 723 w 747"/>
                  <a:gd name="T89" fmla="*/ 329 h 461"/>
                  <a:gd name="T90" fmla="*/ 747 w 747"/>
                  <a:gd name="T91" fmla="*/ 293 h 461"/>
                  <a:gd name="T92" fmla="*/ 741 w 747"/>
                  <a:gd name="T93" fmla="*/ 287 h 461"/>
                  <a:gd name="T94" fmla="*/ 729 w 747"/>
                  <a:gd name="T95" fmla="*/ 281 h 461"/>
                  <a:gd name="T96" fmla="*/ 711 w 747"/>
                  <a:gd name="T97" fmla="*/ 317 h 461"/>
                  <a:gd name="T98" fmla="*/ 681 w 747"/>
                  <a:gd name="T99" fmla="*/ 347 h 461"/>
                  <a:gd name="T100" fmla="*/ 645 w 747"/>
                  <a:gd name="T101" fmla="*/ 377 h 461"/>
                  <a:gd name="T102" fmla="*/ 604 w 747"/>
                  <a:gd name="T103" fmla="*/ 401 h 461"/>
                  <a:gd name="T104" fmla="*/ 502 w 747"/>
                  <a:gd name="T105" fmla="*/ 431 h 461"/>
                  <a:gd name="T106" fmla="*/ 442 w 747"/>
                  <a:gd name="T107" fmla="*/ 443 h 461"/>
                  <a:gd name="T108" fmla="*/ 382 w 747"/>
                  <a:gd name="T109" fmla="*/ 443 h 461"/>
                  <a:gd name="T110" fmla="*/ 382 w 747"/>
                  <a:gd name="T111" fmla="*/ 44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07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>
                  <a:gd name="T0" fmla="*/ 0 w 96"/>
                  <a:gd name="T1" fmla="*/ 0 h 30"/>
                  <a:gd name="T2" fmla="*/ 0 w 96"/>
                  <a:gd name="T3" fmla="*/ 12 h 30"/>
                  <a:gd name="T4" fmla="*/ 48 w 96"/>
                  <a:gd name="T5" fmla="*/ 18 h 30"/>
                  <a:gd name="T6" fmla="*/ 96 w 96"/>
                  <a:gd name="T7" fmla="*/ 30 h 30"/>
                  <a:gd name="T8" fmla="*/ 96 w 96"/>
                  <a:gd name="T9" fmla="*/ 24 h 30"/>
                  <a:gd name="T10" fmla="*/ 96 w 96"/>
                  <a:gd name="T11" fmla="*/ 18 h 30"/>
                  <a:gd name="T12" fmla="*/ 48 w 96"/>
                  <a:gd name="T13" fmla="*/ 12 h 30"/>
                  <a:gd name="T14" fmla="*/ 0 w 96"/>
                  <a:gd name="T15" fmla="*/ 0 h 30"/>
                  <a:gd name="T16" fmla="*/ 0 w 96"/>
                  <a:gd name="T1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08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8210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11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12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13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14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15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16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17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18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>
                  <a:gd name="T0" fmla="*/ 6 w 448"/>
                  <a:gd name="T1" fmla="*/ 6 h 186"/>
                  <a:gd name="T2" fmla="*/ 78 w 448"/>
                  <a:gd name="T3" fmla="*/ 12 h 186"/>
                  <a:gd name="T4" fmla="*/ 150 w 448"/>
                  <a:gd name="T5" fmla="*/ 18 h 186"/>
                  <a:gd name="T6" fmla="*/ 215 w 448"/>
                  <a:gd name="T7" fmla="*/ 36 h 186"/>
                  <a:gd name="T8" fmla="*/ 275 w 448"/>
                  <a:gd name="T9" fmla="*/ 60 h 186"/>
                  <a:gd name="T10" fmla="*/ 329 w 448"/>
                  <a:gd name="T11" fmla="*/ 84 h 186"/>
                  <a:gd name="T12" fmla="*/ 377 w 448"/>
                  <a:gd name="T13" fmla="*/ 114 h 186"/>
                  <a:gd name="T14" fmla="*/ 419 w 448"/>
                  <a:gd name="T15" fmla="*/ 150 h 186"/>
                  <a:gd name="T16" fmla="*/ 448 w 448"/>
                  <a:gd name="T17" fmla="*/ 186 h 186"/>
                  <a:gd name="T18" fmla="*/ 448 w 448"/>
                  <a:gd name="T19" fmla="*/ 162 h 186"/>
                  <a:gd name="T20" fmla="*/ 413 w 448"/>
                  <a:gd name="T21" fmla="*/ 126 h 186"/>
                  <a:gd name="T22" fmla="*/ 371 w 448"/>
                  <a:gd name="T23" fmla="*/ 96 h 186"/>
                  <a:gd name="T24" fmla="*/ 323 w 448"/>
                  <a:gd name="T25" fmla="*/ 66 h 186"/>
                  <a:gd name="T26" fmla="*/ 269 w 448"/>
                  <a:gd name="T27" fmla="*/ 48 h 186"/>
                  <a:gd name="T28" fmla="*/ 144 w 448"/>
                  <a:gd name="T29" fmla="*/ 12 h 186"/>
                  <a:gd name="T30" fmla="*/ 78 w 448"/>
                  <a:gd name="T31" fmla="*/ 6 h 186"/>
                  <a:gd name="T32" fmla="*/ 6 w 448"/>
                  <a:gd name="T33" fmla="*/ 0 h 186"/>
                  <a:gd name="T34" fmla="*/ 0 w 448"/>
                  <a:gd name="T35" fmla="*/ 0 h 186"/>
                  <a:gd name="T36" fmla="*/ 0 w 448"/>
                  <a:gd name="T37" fmla="*/ 0 h 186"/>
                  <a:gd name="T38" fmla="*/ 0 w 448"/>
                  <a:gd name="T39" fmla="*/ 6 h 186"/>
                  <a:gd name="T40" fmla="*/ 0 w 448"/>
                  <a:gd name="T41" fmla="*/ 6 h 186"/>
                  <a:gd name="T42" fmla="*/ 6 w 448"/>
                  <a:gd name="T43" fmla="*/ 6 h 186"/>
                  <a:gd name="T44" fmla="*/ 6 w 448"/>
                  <a:gd name="T45" fmla="*/ 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19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>
                  <a:gd name="T0" fmla="*/ 23 w 890"/>
                  <a:gd name="T1" fmla="*/ 276 h 462"/>
                  <a:gd name="T2" fmla="*/ 29 w 890"/>
                  <a:gd name="T3" fmla="*/ 222 h 462"/>
                  <a:gd name="T4" fmla="*/ 59 w 890"/>
                  <a:gd name="T5" fmla="*/ 174 h 462"/>
                  <a:gd name="T6" fmla="*/ 95 w 890"/>
                  <a:gd name="T7" fmla="*/ 132 h 462"/>
                  <a:gd name="T8" fmla="*/ 149 w 890"/>
                  <a:gd name="T9" fmla="*/ 96 h 462"/>
                  <a:gd name="T10" fmla="*/ 209 w 890"/>
                  <a:gd name="T11" fmla="*/ 60 h 462"/>
                  <a:gd name="T12" fmla="*/ 281 w 890"/>
                  <a:gd name="T13" fmla="*/ 36 h 462"/>
                  <a:gd name="T14" fmla="*/ 364 w 890"/>
                  <a:gd name="T15" fmla="*/ 24 h 462"/>
                  <a:gd name="T16" fmla="*/ 448 w 890"/>
                  <a:gd name="T17" fmla="*/ 18 h 462"/>
                  <a:gd name="T18" fmla="*/ 532 w 890"/>
                  <a:gd name="T19" fmla="*/ 24 h 462"/>
                  <a:gd name="T20" fmla="*/ 609 w 890"/>
                  <a:gd name="T21" fmla="*/ 36 h 462"/>
                  <a:gd name="T22" fmla="*/ 681 w 890"/>
                  <a:gd name="T23" fmla="*/ 60 h 462"/>
                  <a:gd name="T24" fmla="*/ 741 w 890"/>
                  <a:gd name="T25" fmla="*/ 96 h 462"/>
                  <a:gd name="T26" fmla="*/ 795 w 890"/>
                  <a:gd name="T27" fmla="*/ 132 h 462"/>
                  <a:gd name="T28" fmla="*/ 831 w 890"/>
                  <a:gd name="T29" fmla="*/ 174 h 462"/>
                  <a:gd name="T30" fmla="*/ 861 w 890"/>
                  <a:gd name="T31" fmla="*/ 222 h 462"/>
                  <a:gd name="T32" fmla="*/ 867 w 890"/>
                  <a:gd name="T33" fmla="*/ 276 h 462"/>
                  <a:gd name="T34" fmla="*/ 855 w 890"/>
                  <a:gd name="T35" fmla="*/ 330 h 462"/>
                  <a:gd name="T36" fmla="*/ 831 w 890"/>
                  <a:gd name="T37" fmla="*/ 378 h 462"/>
                  <a:gd name="T38" fmla="*/ 783 w 890"/>
                  <a:gd name="T39" fmla="*/ 426 h 462"/>
                  <a:gd name="T40" fmla="*/ 723 w 890"/>
                  <a:gd name="T41" fmla="*/ 462 h 462"/>
                  <a:gd name="T42" fmla="*/ 765 w 890"/>
                  <a:gd name="T43" fmla="*/ 462 h 462"/>
                  <a:gd name="T44" fmla="*/ 819 w 890"/>
                  <a:gd name="T45" fmla="*/ 426 h 462"/>
                  <a:gd name="T46" fmla="*/ 855 w 890"/>
                  <a:gd name="T47" fmla="*/ 378 h 462"/>
                  <a:gd name="T48" fmla="*/ 884 w 890"/>
                  <a:gd name="T49" fmla="*/ 330 h 462"/>
                  <a:gd name="T50" fmla="*/ 890 w 890"/>
                  <a:gd name="T51" fmla="*/ 276 h 462"/>
                  <a:gd name="T52" fmla="*/ 884 w 890"/>
                  <a:gd name="T53" fmla="*/ 222 h 462"/>
                  <a:gd name="T54" fmla="*/ 855 w 890"/>
                  <a:gd name="T55" fmla="*/ 168 h 462"/>
                  <a:gd name="T56" fmla="*/ 813 w 890"/>
                  <a:gd name="T57" fmla="*/ 120 h 462"/>
                  <a:gd name="T58" fmla="*/ 759 w 890"/>
                  <a:gd name="T59" fmla="*/ 84 h 462"/>
                  <a:gd name="T60" fmla="*/ 693 w 890"/>
                  <a:gd name="T61" fmla="*/ 48 h 462"/>
                  <a:gd name="T62" fmla="*/ 621 w 890"/>
                  <a:gd name="T63" fmla="*/ 24 h 462"/>
                  <a:gd name="T64" fmla="*/ 538 w 890"/>
                  <a:gd name="T65" fmla="*/ 6 h 462"/>
                  <a:gd name="T66" fmla="*/ 448 w 890"/>
                  <a:gd name="T67" fmla="*/ 0 h 462"/>
                  <a:gd name="T68" fmla="*/ 358 w 890"/>
                  <a:gd name="T69" fmla="*/ 6 h 462"/>
                  <a:gd name="T70" fmla="*/ 275 w 890"/>
                  <a:gd name="T71" fmla="*/ 24 h 462"/>
                  <a:gd name="T72" fmla="*/ 197 w 890"/>
                  <a:gd name="T73" fmla="*/ 48 h 462"/>
                  <a:gd name="T74" fmla="*/ 131 w 890"/>
                  <a:gd name="T75" fmla="*/ 84 h 462"/>
                  <a:gd name="T76" fmla="*/ 77 w 890"/>
                  <a:gd name="T77" fmla="*/ 120 h 462"/>
                  <a:gd name="T78" fmla="*/ 35 w 890"/>
                  <a:gd name="T79" fmla="*/ 168 h 462"/>
                  <a:gd name="T80" fmla="*/ 12 w 890"/>
                  <a:gd name="T81" fmla="*/ 222 h 462"/>
                  <a:gd name="T82" fmla="*/ 0 w 890"/>
                  <a:gd name="T83" fmla="*/ 276 h 462"/>
                  <a:gd name="T84" fmla="*/ 6 w 890"/>
                  <a:gd name="T85" fmla="*/ 330 h 462"/>
                  <a:gd name="T86" fmla="*/ 35 w 890"/>
                  <a:gd name="T87" fmla="*/ 378 h 462"/>
                  <a:gd name="T88" fmla="*/ 71 w 890"/>
                  <a:gd name="T89" fmla="*/ 426 h 462"/>
                  <a:gd name="T90" fmla="*/ 125 w 890"/>
                  <a:gd name="T91" fmla="*/ 462 h 462"/>
                  <a:gd name="T92" fmla="*/ 167 w 890"/>
                  <a:gd name="T93" fmla="*/ 462 h 462"/>
                  <a:gd name="T94" fmla="*/ 107 w 890"/>
                  <a:gd name="T95" fmla="*/ 426 h 462"/>
                  <a:gd name="T96" fmla="*/ 59 w 890"/>
                  <a:gd name="T97" fmla="*/ 378 h 462"/>
                  <a:gd name="T98" fmla="*/ 35 w 890"/>
                  <a:gd name="T99" fmla="*/ 330 h 462"/>
                  <a:gd name="T100" fmla="*/ 23 w 890"/>
                  <a:gd name="T101" fmla="*/ 276 h 462"/>
                  <a:gd name="T102" fmla="*/ 23 w 890"/>
                  <a:gd name="T103" fmla="*/ 276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20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>
                  <a:gd name="T0" fmla="*/ 18 w 406"/>
                  <a:gd name="T1" fmla="*/ 300 h 486"/>
                  <a:gd name="T2" fmla="*/ 24 w 406"/>
                  <a:gd name="T3" fmla="*/ 246 h 486"/>
                  <a:gd name="T4" fmla="*/ 48 w 406"/>
                  <a:gd name="T5" fmla="*/ 198 h 486"/>
                  <a:gd name="T6" fmla="*/ 83 w 406"/>
                  <a:gd name="T7" fmla="*/ 150 h 486"/>
                  <a:gd name="T8" fmla="*/ 131 w 406"/>
                  <a:gd name="T9" fmla="*/ 108 h 486"/>
                  <a:gd name="T10" fmla="*/ 185 w 406"/>
                  <a:gd name="T11" fmla="*/ 72 h 486"/>
                  <a:gd name="T12" fmla="*/ 251 w 406"/>
                  <a:gd name="T13" fmla="*/ 42 h 486"/>
                  <a:gd name="T14" fmla="*/ 329 w 406"/>
                  <a:gd name="T15" fmla="*/ 24 h 486"/>
                  <a:gd name="T16" fmla="*/ 406 w 406"/>
                  <a:gd name="T17" fmla="*/ 6 h 486"/>
                  <a:gd name="T18" fmla="*/ 406 w 406"/>
                  <a:gd name="T19" fmla="*/ 0 h 486"/>
                  <a:gd name="T20" fmla="*/ 323 w 406"/>
                  <a:gd name="T21" fmla="*/ 12 h 486"/>
                  <a:gd name="T22" fmla="*/ 245 w 406"/>
                  <a:gd name="T23" fmla="*/ 36 h 486"/>
                  <a:gd name="T24" fmla="*/ 179 w 406"/>
                  <a:gd name="T25" fmla="*/ 66 h 486"/>
                  <a:gd name="T26" fmla="*/ 119 w 406"/>
                  <a:gd name="T27" fmla="*/ 102 h 486"/>
                  <a:gd name="T28" fmla="*/ 72 w 406"/>
                  <a:gd name="T29" fmla="*/ 144 h 486"/>
                  <a:gd name="T30" fmla="*/ 30 w 406"/>
                  <a:gd name="T31" fmla="*/ 192 h 486"/>
                  <a:gd name="T32" fmla="*/ 6 w 406"/>
                  <a:gd name="T33" fmla="*/ 246 h 486"/>
                  <a:gd name="T34" fmla="*/ 0 w 406"/>
                  <a:gd name="T35" fmla="*/ 300 h 486"/>
                  <a:gd name="T36" fmla="*/ 6 w 406"/>
                  <a:gd name="T37" fmla="*/ 348 h 486"/>
                  <a:gd name="T38" fmla="*/ 30 w 406"/>
                  <a:gd name="T39" fmla="*/ 396 h 486"/>
                  <a:gd name="T40" fmla="*/ 66 w 406"/>
                  <a:gd name="T41" fmla="*/ 444 h 486"/>
                  <a:gd name="T42" fmla="*/ 107 w 406"/>
                  <a:gd name="T43" fmla="*/ 486 h 486"/>
                  <a:gd name="T44" fmla="*/ 131 w 406"/>
                  <a:gd name="T45" fmla="*/ 486 h 486"/>
                  <a:gd name="T46" fmla="*/ 83 w 406"/>
                  <a:gd name="T47" fmla="*/ 450 h 486"/>
                  <a:gd name="T48" fmla="*/ 48 w 406"/>
                  <a:gd name="T49" fmla="*/ 402 h 486"/>
                  <a:gd name="T50" fmla="*/ 24 w 406"/>
                  <a:gd name="T51" fmla="*/ 354 h 486"/>
                  <a:gd name="T52" fmla="*/ 18 w 406"/>
                  <a:gd name="T53" fmla="*/ 300 h 486"/>
                  <a:gd name="T54" fmla="*/ 18 w 406"/>
                  <a:gd name="T55" fmla="*/ 300 h 4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21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>
                  <a:gd name="T0" fmla="*/ 89 w 107"/>
                  <a:gd name="T1" fmla="*/ 84 h 252"/>
                  <a:gd name="T2" fmla="*/ 83 w 107"/>
                  <a:gd name="T3" fmla="*/ 132 h 252"/>
                  <a:gd name="T4" fmla="*/ 65 w 107"/>
                  <a:gd name="T5" fmla="*/ 174 h 252"/>
                  <a:gd name="T6" fmla="*/ 36 w 107"/>
                  <a:gd name="T7" fmla="*/ 216 h 252"/>
                  <a:gd name="T8" fmla="*/ 0 w 107"/>
                  <a:gd name="T9" fmla="*/ 252 h 252"/>
                  <a:gd name="T10" fmla="*/ 18 w 107"/>
                  <a:gd name="T11" fmla="*/ 252 h 252"/>
                  <a:gd name="T12" fmla="*/ 53 w 107"/>
                  <a:gd name="T13" fmla="*/ 216 h 252"/>
                  <a:gd name="T14" fmla="*/ 83 w 107"/>
                  <a:gd name="T15" fmla="*/ 174 h 252"/>
                  <a:gd name="T16" fmla="*/ 101 w 107"/>
                  <a:gd name="T17" fmla="*/ 132 h 252"/>
                  <a:gd name="T18" fmla="*/ 107 w 107"/>
                  <a:gd name="T19" fmla="*/ 84 h 252"/>
                  <a:gd name="T20" fmla="*/ 101 w 107"/>
                  <a:gd name="T21" fmla="*/ 42 h 252"/>
                  <a:gd name="T22" fmla="*/ 89 w 107"/>
                  <a:gd name="T23" fmla="*/ 0 h 252"/>
                  <a:gd name="T24" fmla="*/ 65 w 107"/>
                  <a:gd name="T25" fmla="*/ 0 h 252"/>
                  <a:gd name="T26" fmla="*/ 83 w 107"/>
                  <a:gd name="T27" fmla="*/ 42 h 252"/>
                  <a:gd name="T28" fmla="*/ 89 w 107"/>
                  <a:gd name="T29" fmla="*/ 84 h 252"/>
                  <a:gd name="T30" fmla="*/ 89 w 107"/>
                  <a:gd name="T31" fmla="*/ 84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224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>
                  <a:gd name="T0" fmla="*/ 360 w 360"/>
                  <a:gd name="T1" fmla="*/ 365 h 563"/>
                  <a:gd name="T2" fmla="*/ 353 w 360"/>
                  <a:gd name="T3" fmla="*/ 305 h 563"/>
                  <a:gd name="T4" fmla="*/ 335 w 360"/>
                  <a:gd name="T5" fmla="*/ 251 h 563"/>
                  <a:gd name="T6" fmla="*/ 305 w 360"/>
                  <a:gd name="T7" fmla="*/ 204 h 563"/>
                  <a:gd name="T8" fmla="*/ 262 w 360"/>
                  <a:gd name="T9" fmla="*/ 156 h 563"/>
                  <a:gd name="T10" fmla="*/ 213 w 360"/>
                  <a:gd name="T11" fmla="*/ 108 h 563"/>
                  <a:gd name="T12" fmla="*/ 159 w 360"/>
                  <a:gd name="T13" fmla="*/ 66 h 563"/>
                  <a:gd name="T14" fmla="*/ 92 w 360"/>
                  <a:gd name="T15" fmla="*/ 30 h 563"/>
                  <a:gd name="T16" fmla="*/ 19 w 360"/>
                  <a:gd name="T17" fmla="*/ 0 h 563"/>
                  <a:gd name="T18" fmla="*/ 0 w 360"/>
                  <a:gd name="T19" fmla="*/ 12 h 563"/>
                  <a:gd name="T20" fmla="*/ 67 w 360"/>
                  <a:gd name="T21" fmla="*/ 42 h 563"/>
                  <a:gd name="T22" fmla="*/ 134 w 360"/>
                  <a:gd name="T23" fmla="*/ 78 h 563"/>
                  <a:gd name="T24" fmla="*/ 189 w 360"/>
                  <a:gd name="T25" fmla="*/ 114 h 563"/>
                  <a:gd name="T26" fmla="*/ 238 w 360"/>
                  <a:gd name="T27" fmla="*/ 162 h 563"/>
                  <a:gd name="T28" fmla="*/ 274 w 360"/>
                  <a:gd name="T29" fmla="*/ 210 h 563"/>
                  <a:gd name="T30" fmla="*/ 299 w 360"/>
                  <a:gd name="T31" fmla="*/ 257 h 563"/>
                  <a:gd name="T32" fmla="*/ 317 w 360"/>
                  <a:gd name="T33" fmla="*/ 311 h 563"/>
                  <a:gd name="T34" fmla="*/ 323 w 360"/>
                  <a:gd name="T35" fmla="*/ 365 h 563"/>
                  <a:gd name="T36" fmla="*/ 317 w 360"/>
                  <a:gd name="T37" fmla="*/ 419 h 563"/>
                  <a:gd name="T38" fmla="*/ 299 w 360"/>
                  <a:gd name="T39" fmla="*/ 467 h 563"/>
                  <a:gd name="T40" fmla="*/ 274 w 360"/>
                  <a:gd name="T41" fmla="*/ 515 h 563"/>
                  <a:gd name="T42" fmla="*/ 238 w 360"/>
                  <a:gd name="T43" fmla="*/ 563 h 563"/>
                  <a:gd name="T44" fmla="*/ 268 w 360"/>
                  <a:gd name="T45" fmla="*/ 563 h 563"/>
                  <a:gd name="T46" fmla="*/ 311 w 360"/>
                  <a:gd name="T47" fmla="*/ 515 h 563"/>
                  <a:gd name="T48" fmla="*/ 335 w 360"/>
                  <a:gd name="T49" fmla="*/ 467 h 563"/>
                  <a:gd name="T50" fmla="*/ 353 w 360"/>
                  <a:gd name="T51" fmla="*/ 419 h 563"/>
                  <a:gd name="T52" fmla="*/ 360 w 360"/>
                  <a:gd name="T53" fmla="*/ 365 h 563"/>
                  <a:gd name="T54" fmla="*/ 360 w 360"/>
                  <a:gd name="T55" fmla="*/ 365 h 5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25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>
                  <a:gd name="T0" fmla="*/ 1053 w 1078"/>
                  <a:gd name="T1" fmla="*/ 425 h 425"/>
                  <a:gd name="T2" fmla="*/ 1078 w 1078"/>
                  <a:gd name="T3" fmla="*/ 419 h 425"/>
                  <a:gd name="T4" fmla="*/ 1066 w 1078"/>
                  <a:gd name="T5" fmla="*/ 377 h 425"/>
                  <a:gd name="T6" fmla="*/ 1047 w 1078"/>
                  <a:gd name="T7" fmla="*/ 336 h 425"/>
                  <a:gd name="T8" fmla="*/ 986 w 1078"/>
                  <a:gd name="T9" fmla="*/ 252 h 425"/>
                  <a:gd name="T10" fmla="*/ 907 w 1078"/>
                  <a:gd name="T11" fmla="*/ 180 h 425"/>
                  <a:gd name="T12" fmla="*/ 810 w 1078"/>
                  <a:gd name="T13" fmla="*/ 120 h 425"/>
                  <a:gd name="T14" fmla="*/ 694 w 1078"/>
                  <a:gd name="T15" fmla="*/ 72 h 425"/>
                  <a:gd name="T16" fmla="*/ 560 w 1078"/>
                  <a:gd name="T17" fmla="*/ 30 h 425"/>
                  <a:gd name="T18" fmla="*/ 420 w 1078"/>
                  <a:gd name="T19" fmla="*/ 6 h 425"/>
                  <a:gd name="T20" fmla="*/ 268 w 1078"/>
                  <a:gd name="T21" fmla="*/ 0 h 425"/>
                  <a:gd name="T22" fmla="*/ 134 w 1078"/>
                  <a:gd name="T23" fmla="*/ 6 h 425"/>
                  <a:gd name="T24" fmla="*/ 0 w 1078"/>
                  <a:gd name="T25" fmla="*/ 24 h 425"/>
                  <a:gd name="T26" fmla="*/ 12 w 1078"/>
                  <a:gd name="T27" fmla="*/ 36 h 425"/>
                  <a:gd name="T28" fmla="*/ 134 w 1078"/>
                  <a:gd name="T29" fmla="*/ 18 h 425"/>
                  <a:gd name="T30" fmla="*/ 268 w 1078"/>
                  <a:gd name="T31" fmla="*/ 12 h 425"/>
                  <a:gd name="T32" fmla="*/ 420 w 1078"/>
                  <a:gd name="T33" fmla="*/ 18 h 425"/>
                  <a:gd name="T34" fmla="*/ 554 w 1078"/>
                  <a:gd name="T35" fmla="*/ 42 h 425"/>
                  <a:gd name="T36" fmla="*/ 682 w 1078"/>
                  <a:gd name="T37" fmla="*/ 84 h 425"/>
                  <a:gd name="T38" fmla="*/ 798 w 1078"/>
                  <a:gd name="T39" fmla="*/ 132 h 425"/>
                  <a:gd name="T40" fmla="*/ 895 w 1078"/>
                  <a:gd name="T41" fmla="*/ 192 h 425"/>
                  <a:gd name="T42" fmla="*/ 968 w 1078"/>
                  <a:gd name="T43" fmla="*/ 264 h 425"/>
                  <a:gd name="T44" fmla="*/ 999 w 1078"/>
                  <a:gd name="T45" fmla="*/ 300 h 425"/>
                  <a:gd name="T46" fmla="*/ 1023 w 1078"/>
                  <a:gd name="T47" fmla="*/ 342 h 425"/>
                  <a:gd name="T48" fmla="*/ 1041 w 1078"/>
                  <a:gd name="T49" fmla="*/ 383 h 425"/>
                  <a:gd name="T50" fmla="*/ 1053 w 1078"/>
                  <a:gd name="T51" fmla="*/ 425 h 425"/>
                  <a:gd name="T52" fmla="*/ 1053 w 1078"/>
                  <a:gd name="T53" fmla="*/ 425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26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>
                  <a:gd name="T0" fmla="*/ 0 w 98"/>
                  <a:gd name="T1" fmla="*/ 234 h 234"/>
                  <a:gd name="T2" fmla="*/ 25 w 98"/>
                  <a:gd name="T3" fmla="*/ 234 h 234"/>
                  <a:gd name="T4" fmla="*/ 55 w 98"/>
                  <a:gd name="T5" fmla="*/ 186 h 234"/>
                  <a:gd name="T6" fmla="*/ 80 w 98"/>
                  <a:gd name="T7" fmla="*/ 138 h 234"/>
                  <a:gd name="T8" fmla="*/ 92 w 98"/>
                  <a:gd name="T9" fmla="*/ 90 h 234"/>
                  <a:gd name="T10" fmla="*/ 98 w 98"/>
                  <a:gd name="T11" fmla="*/ 36 h 234"/>
                  <a:gd name="T12" fmla="*/ 98 w 98"/>
                  <a:gd name="T13" fmla="*/ 0 h 234"/>
                  <a:gd name="T14" fmla="*/ 74 w 98"/>
                  <a:gd name="T15" fmla="*/ 0 h 234"/>
                  <a:gd name="T16" fmla="*/ 74 w 98"/>
                  <a:gd name="T17" fmla="*/ 36 h 234"/>
                  <a:gd name="T18" fmla="*/ 67 w 98"/>
                  <a:gd name="T19" fmla="*/ 90 h 234"/>
                  <a:gd name="T20" fmla="*/ 55 w 98"/>
                  <a:gd name="T21" fmla="*/ 138 h 234"/>
                  <a:gd name="T22" fmla="*/ 31 w 98"/>
                  <a:gd name="T23" fmla="*/ 186 h 234"/>
                  <a:gd name="T24" fmla="*/ 0 w 98"/>
                  <a:gd name="T25" fmla="*/ 234 h 234"/>
                  <a:gd name="T26" fmla="*/ 0 w 98"/>
                  <a:gd name="T27" fmla="*/ 234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8229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>
                  <a:gd name="T0" fmla="*/ 484 w 1201"/>
                  <a:gd name="T1" fmla="*/ 6 h 731"/>
                  <a:gd name="T2" fmla="*/ 263 w 1201"/>
                  <a:gd name="T3" fmla="*/ 60 h 731"/>
                  <a:gd name="T4" fmla="*/ 101 w 1201"/>
                  <a:gd name="T5" fmla="*/ 162 h 731"/>
                  <a:gd name="T6" fmla="*/ 12 w 1201"/>
                  <a:gd name="T7" fmla="*/ 294 h 731"/>
                  <a:gd name="T8" fmla="*/ 0 w 1201"/>
                  <a:gd name="T9" fmla="*/ 366 h 731"/>
                  <a:gd name="T10" fmla="*/ 12 w 1201"/>
                  <a:gd name="T11" fmla="*/ 437 h 731"/>
                  <a:gd name="T12" fmla="*/ 101 w 1201"/>
                  <a:gd name="T13" fmla="*/ 569 h 731"/>
                  <a:gd name="T14" fmla="*/ 263 w 1201"/>
                  <a:gd name="T15" fmla="*/ 671 h 731"/>
                  <a:gd name="T16" fmla="*/ 484 w 1201"/>
                  <a:gd name="T17" fmla="*/ 725 h 731"/>
                  <a:gd name="T18" fmla="*/ 723 w 1201"/>
                  <a:gd name="T19" fmla="*/ 725 h 731"/>
                  <a:gd name="T20" fmla="*/ 938 w 1201"/>
                  <a:gd name="T21" fmla="*/ 671 h 731"/>
                  <a:gd name="T22" fmla="*/ 1100 w 1201"/>
                  <a:gd name="T23" fmla="*/ 569 h 731"/>
                  <a:gd name="T24" fmla="*/ 1189 w 1201"/>
                  <a:gd name="T25" fmla="*/ 437 h 731"/>
                  <a:gd name="T26" fmla="*/ 1201 w 1201"/>
                  <a:gd name="T27" fmla="*/ 366 h 731"/>
                  <a:gd name="T28" fmla="*/ 1189 w 1201"/>
                  <a:gd name="T29" fmla="*/ 294 h 731"/>
                  <a:gd name="T30" fmla="*/ 1100 w 1201"/>
                  <a:gd name="T31" fmla="*/ 162 h 731"/>
                  <a:gd name="T32" fmla="*/ 938 w 1201"/>
                  <a:gd name="T33" fmla="*/ 60 h 731"/>
                  <a:gd name="T34" fmla="*/ 723 w 1201"/>
                  <a:gd name="T35" fmla="*/ 6 h 731"/>
                  <a:gd name="T36" fmla="*/ 604 w 1201"/>
                  <a:gd name="T37" fmla="*/ 0 h 731"/>
                  <a:gd name="T38" fmla="*/ 490 w 1201"/>
                  <a:gd name="T39" fmla="*/ 701 h 731"/>
                  <a:gd name="T40" fmla="*/ 287 w 1201"/>
                  <a:gd name="T41" fmla="*/ 647 h 731"/>
                  <a:gd name="T42" fmla="*/ 131 w 1201"/>
                  <a:gd name="T43" fmla="*/ 557 h 731"/>
                  <a:gd name="T44" fmla="*/ 48 w 1201"/>
                  <a:gd name="T45" fmla="*/ 437 h 731"/>
                  <a:gd name="T46" fmla="*/ 36 w 1201"/>
                  <a:gd name="T47" fmla="*/ 366 h 731"/>
                  <a:gd name="T48" fmla="*/ 48 w 1201"/>
                  <a:gd name="T49" fmla="*/ 300 h 731"/>
                  <a:gd name="T50" fmla="*/ 131 w 1201"/>
                  <a:gd name="T51" fmla="*/ 174 h 731"/>
                  <a:gd name="T52" fmla="*/ 287 w 1201"/>
                  <a:gd name="T53" fmla="*/ 84 h 731"/>
                  <a:gd name="T54" fmla="*/ 490 w 1201"/>
                  <a:gd name="T55" fmla="*/ 30 h 731"/>
                  <a:gd name="T56" fmla="*/ 717 w 1201"/>
                  <a:gd name="T57" fmla="*/ 30 h 731"/>
                  <a:gd name="T58" fmla="*/ 920 w 1201"/>
                  <a:gd name="T59" fmla="*/ 84 h 731"/>
                  <a:gd name="T60" fmla="*/ 1070 w 1201"/>
                  <a:gd name="T61" fmla="*/ 174 h 731"/>
                  <a:gd name="T62" fmla="*/ 1153 w 1201"/>
                  <a:gd name="T63" fmla="*/ 300 h 731"/>
                  <a:gd name="T64" fmla="*/ 1153 w 1201"/>
                  <a:gd name="T65" fmla="*/ 437 h 731"/>
                  <a:gd name="T66" fmla="*/ 1070 w 1201"/>
                  <a:gd name="T67" fmla="*/ 557 h 731"/>
                  <a:gd name="T68" fmla="*/ 920 w 1201"/>
                  <a:gd name="T69" fmla="*/ 647 h 731"/>
                  <a:gd name="T70" fmla="*/ 717 w 1201"/>
                  <a:gd name="T71" fmla="*/ 701 h 731"/>
                  <a:gd name="T72" fmla="*/ 604 w 1201"/>
                  <a:gd name="T73" fmla="*/ 707 h 7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30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>
                  <a:gd name="T0" fmla="*/ 24 w 544"/>
                  <a:gd name="T1" fmla="*/ 402 h 737"/>
                  <a:gd name="T2" fmla="*/ 36 w 544"/>
                  <a:gd name="T3" fmla="*/ 330 h 737"/>
                  <a:gd name="T4" fmla="*/ 66 w 544"/>
                  <a:gd name="T5" fmla="*/ 264 h 737"/>
                  <a:gd name="T6" fmla="*/ 108 w 544"/>
                  <a:gd name="T7" fmla="*/ 204 h 737"/>
                  <a:gd name="T8" fmla="*/ 173 w 544"/>
                  <a:gd name="T9" fmla="*/ 150 h 737"/>
                  <a:gd name="T10" fmla="*/ 251 w 544"/>
                  <a:gd name="T11" fmla="*/ 102 h 737"/>
                  <a:gd name="T12" fmla="*/ 335 w 544"/>
                  <a:gd name="T13" fmla="*/ 60 h 737"/>
                  <a:gd name="T14" fmla="*/ 436 w 544"/>
                  <a:gd name="T15" fmla="*/ 30 h 737"/>
                  <a:gd name="T16" fmla="*/ 544 w 544"/>
                  <a:gd name="T17" fmla="*/ 12 h 737"/>
                  <a:gd name="T18" fmla="*/ 544 w 544"/>
                  <a:gd name="T19" fmla="*/ 0 h 737"/>
                  <a:gd name="T20" fmla="*/ 430 w 544"/>
                  <a:gd name="T21" fmla="*/ 18 h 737"/>
                  <a:gd name="T22" fmla="*/ 329 w 544"/>
                  <a:gd name="T23" fmla="*/ 48 h 737"/>
                  <a:gd name="T24" fmla="*/ 233 w 544"/>
                  <a:gd name="T25" fmla="*/ 90 h 737"/>
                  <a:gd name="T26" fmla="*/ 155 w 544"/>
                  <a:gd name="T27" fmla="*/ 138 h 737"/>
                  <a:gd name="T28" fmla="*/ 90 w 544"/>
                  <a:gd name="T29" fmla="*/ 198 h 737"/>
                  <a:gd name="T30" fmla="*/ 42 w 544"/>
                  <a:gd name="T31" fmla="*/ 258 h 737"/>
                  <a:gd name="T32" fmla="*/ 12 w 544"/>
                  <a:gd name="T33" fmla="*/ 330 h 737"/>
                  <a:gd name="T34" fmla="*/ 0 w 544"/>
                  <a:gd name="T35" fmla="*/ 402 h 737"/>
                  <a:gd name="T36" fmla="*/ 6 w 544"/>
                  <a:gd name="T37" fmla="*/ 455 h 737"/>
                  <a:gd name="T38" fmla="*/ 18 w 544"/>
                  <a:gd name="T39" fmla="*/ 503 h 737"/>
                  <a:gd name="T40" fmla="*/ 42 w 544"/>
                  <a:gd name="T41" fmla="*/ 545 h 737"/>
                  <a:gd name="T42" fmla="*/ 78 w 544"/>
                  <a:gd name="T43" fmla="*/ 593 h 737"/>
                  <a:gd name="T44" fmla="*/ 114 w 544"/>
                  <a:gd name="T45" fmla="*/ 635 h 737"/>
                  <a:gd name="T46" fmla="*/ 161 w 544"/>
                  <a:gd name="T47" fmla="*/ 671 h 737"/>
                  <a:gd name="T48" fmla="*/ 221 w 544"/>
                  <a:gd name="T49" fmla="*/ 707 h 737"/>
                  <a:gd name="T50" fmla="*/ 281 w 544"/>
                  <a:gd name="T51" fmla="*/ 737 h 737"/>
                  <a:gd name="T52" fmla="*/ 323 w 544"/>
                  <a:gd name="T53" fmla="*/ 737 h 737"/>
                  <a:gd name="T54" fmla="*/ 257 w 544"/>
                  <a:gd name="T55" fmla="*/ 707 h 737"/>
                  <a:gd name="T56" fmla="*/ 203 w 544"/>
                  <a:gd name="T57" fmla="*/ 671 h 737"/>
                  <a:gd name="T58" fmla="*/ 149 w 544"/>
                  <a:gd name="T59" fmla="*/ 635 h 737"/>
                  <a:gd name="T60" fmla="*/ 108 w 544"/>
                  <a:gd name="T61" fmla="*/ 593 h 737"/>
                  <a:gd name="T62" fmla="*/ 72 w 544"/>
                  <a:gd name="T63" fmla="*/ 551 h 737"/>
                  <a:gd name="T64" fmla="*/ 48 w 544"/>
                  <a:gd name="T65" fmla="*/ 503 h 737"/>
                  <a:gd name="T66" fmla="*/ 30 w 544"/>
                  <a:gd name="T67" fmla="*/ 455 h 737"/>
                  <a:gd name="T68" fmla="*/ 24 w 544"/>
                  <a:gd name="T69" fmla="*/ 402 h 737"/>
                  <a:gd name="T70" fmla="*/ 24 w 544"/>
                  <a:gd name="T71" fmla="*/ 402 h 7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31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>
                  <a:gd name="T0" fmla="*/ 12 w 609"/>
                  <a:gd name="T1" fmla="*/ 12 h 252"/>
                  <a:gd name="T2" fmla="*/ 113 w 609"/>
                  <a:gd name="T3" fmla="*/ 18 h 252"/>
                  <a:gd name="T4" fmla="*/ 203 w 609"/>
                  <a:gd name="T5" fmla="*/ 30 h 252"/>
                  <a:gd name="T6" fmla="*/ 292 w 609"/>
                  <a:gd name="T7" fmla="*/ 48 h 252"/>
                  <a:gd name="T8" fmla="*/ 376 w 609"/>
                  <a:gd name="T9" fmla="*/ 78 h 252"/>
                  <a:gd name="T10" fmla="*/ 448 w 609"/>
                  <a:gd name="T11" fmla="*/ 114 h 252"/>
                  <a:gd name="T12" fmla="*/ 514 w 609"/>
                  <a:gd name="T13" fmla="*/ 156 h 252"/>
                  <a:gd name="T14" fmla="*/ 567 w 609"/>
                  <a:gd name="T15" fmla="*/ 198 h 252"/>
                  <a:gd name="T16" fmla="*/ 609 w 609"/>
                  <a:gd name="T17" fmla="*/ 252 h 252"/>
                  <a:gd name="T18" fmla="*/ 609 w 609"/>
                  <a:gd name="T19" fmla="*/ 216 h 252"/>
                  <a:gd name="T20" fmla="*/ 561 w 609"/>
                  <a:gd name="T21" fmla="*/ 168 h 252"/>
                  <a:gd name="T22" fmla="*/ 502 w 609"/>
                  <a:gd name="T23" fmla="*/ 126 h 252"/>
                  <a:gd name="T24" fmla="*/ 436 w 609"/>
                  <a:gd name="T25" fmla="*/ 90 h 252"/>
                  <a:gd name="T26" fmla="*/ 364 w 609"/>
                  <a:gd name="T27" fmla="*/ 60 h 252"/>
                  <a:gd name="T28" fmla="*/ 286 w 609"/>
                  <a:gd name="T29" fmla="*/ 36 h 252"/>
                  <a:gd name="T30" fmla="*/ 197 w 609"/>
                  <a:gd name="T31" fmla="*/ 18 h 252"/>
                  <a:gd name="T32" fmla="*/ 107 w 609"/>
                  <a:gd name="T33" fmla="*/ 6 h 252"/>
                  <a:gd name="T34" fmla="*/ 12 w 609"/>
                  <a:gd name="T35" fmla="*/ 0 h 252"/>
                  <a:gd name="T36" fmla="*/ 6 w 609"/>
                  <a:gd name="T37" fmla="*/ 0 h 252"/>
                  <a:gd name="T38" fmla="*/ 0 w 609"/>
                  <a:gd name="T39" fmla="*/ 0 h 252"/>
                  <a:gd name="T40" fmla="*/ 0 w 609"/>
                  <a:gd name="T41" fmla="*/ 12 h 252"/>
                  <a:gd name="T42" fmla="*/ 6 w 609"/>
                  <a:gd name="T43" fmla="*/ 12 h 252"/>
                  <a:gd name="T44" fmla="*/ 12 w 609"/>
                  <a:gd name="T45" fmla="*/ 12 h 252"/>
                  <a:gd name="T46" fmla="*/ 12 w 609"/>
                  <a:gd name="T47" fmla="*/ 1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32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>
                  <a:gd name="T0" fmla="*/ 72 w 72"/>
                  <a:gd name="T1" fmla="*/ 0 h 54"/>
                  <a:gd name="T2" fmla="*/ 36 w 72"/>
                  <a:gd name="T3" fmla="*/ 30 h 54"/>
                  <a:gd name="T4" fmla="*/ 0 w 72"/>
                  <a:gd name="T5" fmla="*/ 54 h 54"/>
                  <a:gd name="T6" fmla="*/ 36 w 72"/>
                  <a:gd name="T7" fmla="*/ 54 h 54"/>
                  <a:gd name="T8" fmla="*/ 54 w 72"/>
                  <a:gd name="T9" fmla="*/ 42 h 54"/>
                  <a:gd name="T10" fmla="*/ 72 w 72"/>
                  <a:gd name="T11" fmla="*/ 24 h 54"/>
                  <a:gd name="T12" fmla="*/ 72 w 72"/>
                  <a:gd name="T13" fmla="*/ 24 h 54"/>
                  <a:gd name="T14" fmla="*/ 72 w 72"/>
                  <a:gd name="T15" fmla="*/ 0 h 54"/>
                  <a:gd name="T16" fmla="*/ 72 w 72"/>
                  <a:gd name="T17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33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>
                  <a:gd name="T0" fmla="*/ 299 w 705"/>
                  <a:gd name="T1" fmla="*/ 90 h 108"/>
                  <a:gd name="T2" fmla="*/ 221 w 705"/>
                  <a:gd name="T3" fmla="*/ 90 h 108"/>
                  <a:gd name="T4" fmla="*/ 143 w 705"/>
                  <a:gd name="T5" fmla="*/ 78 h 108"/>
                  <a:gd name="T6" fmla="*/ 0 w 705"/>
                  <a:gd name="T7" fmla="*/ 48 h 108"/>
                  <a:gd name="T8" fmla="*/ 0 w 705"/>
                  <a:gd name="T9" fmla="*/ 66 h 108"/>
                  <a:gd name="T10" fmla="*/ 143 w 705"/>
                  <a:gd name="T11" fmla="*/ 96 h 108"/>
                  <a:gd name="T12" fmla="*/ 221 w 705"/>
                  <a:gd name="T13" fmla="*/ 108 h 108"/>
                  <a:gd name="T14" fmla="*/ 299 w 705"/>
                  <a:gd name="T15" fmla="*/ 108 h 108"/>
                  <a:gd name="T16" fmla="*/ 412 w 705"/>
                  <a:gd name="T17" fmla="*/ 102 h 108"/>
                  <a:gd name="T18" fmla="*/ 520 w 705"/>
                  <a:gd name="T19" fmla="*/ 84 h 108"/>
                  <a:gd name="T20" fmla="*/ 615 w 705"/>
                  <a:gd name="T21" fmla="*/ 60 h 108"/>
                  <a:gd name="T22" fmla="*/ 705 w 705"/>
                  <a:gd name="T23" fmla="*/ 24 h 108"/>
                  <a:gd name="T24" fmla="*/ 705 w 705"/>
                  <a:gd name="T25" fmla="*/ 0 h 108"/>
                  <a:gd name="T26" fmla="*/ 615 w 705"/>
                  <a:gd name="T27" fmla="*/ 42 h 108"/>
                  <a:gd name="T28" fmla="*/ 520 w 705"/>
                  <a:gd name="T29" fmla="*/ 66 h 108"/>
                  <a:gd name="T30" fmla="*/ 412 w 705"/>
                  <a:gd name="T31" fmla="*/ 84 h 108"/>
                  <a:gd name="T32" fmla="*/ 299 w 705"/>
                  <a:gd name="T33" fmla="*/ 90 h 108"/>
                  <a:gd name="T34" fmla="*/ 299 w 705"/>
                  <a:gd name="T35" fmla="*/ 9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34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>
                  <a:gd name="T0" fmla="*/ 119 w 143"/>
                  <a:gd name="T1" fmla="*/ 114 h 341"/>
                  <a:gd name="T2" fmla="*/ 113 w 143"/>
                  <a:gd name="T3" fmla="*/ 173 h 341"/>
                  <a:gd name="T4" fmla="*/ 89 w 143"/>
                  <a:gd name="T5" fmla="*/ 239 h 341"/>
                  <a:gd name="T6" fmla="*/ 47 w 143"/>
                  <a:gd name="T7" fmla="*/ 293 h 341"/>
                  <a:gd name="T8" fmla="*/ 0 w 143"/>
                  <a:gd name="T9" fmla="*/ 341 h 341"/>
                  <a:gd name="T10" fmla="*/ 29 w 143"/>
                  <a:gd name="T11" fmla="*/ 341 h 341"/>
                  <a:gd name="T12" fmla="*/ 77 w 143"/>
                  <a:gd name="T13" fmla="*/ 287 h 341"/>
                  <a:gd name="T14" fmla="*/ 113 w 143"/>
                  <a:gd name="T15" fmla="*/ 233 h 341"/>
                  <a:gd name="T16" fmla="*/ 137 w 143"/>
                  <a:gd name="T17" fmla="*/ 173 h 341"/>
                  <a:gd name="T18" fmla="*/ 143 w 143"/>
                  <a:gd name="T19" fmla="*/ 114 h 341"/>
                  <a:gd name="T20" fmla="*/ 137 w 143"/>
                  <a:gd name="T21" fmla="*/ 60 h 341"/>
                  <a:gd name="T22" fmla="*/ 119 w 143"/>
                  <a:gd name="T23" fmla="*/ 0 h 341"/>
                  <a:gd name="T24" fmla="*/ 89 w 143"/>
                  <a:gd name="T25" fmla="*/ 0 h 341"/>
                  <a:gd name="T26" fmla="*/ 113 w 143"/>
                  <a:gd name="T27" fmla="*/ 60 h 341"/>
                  <a:gd name="T28" fmla="*/ 119 w 143"/>
                  <a:gd name="T29" fmla="*/ 114 h 341"/>
                  <a:gd name="T30" fmla="*/ 119 w 143"/>
                  <a:gd name="T31" fmla="*/ 114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35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>
                  <a:gd name="T0" fmla="*/ 59 w 83"/>
                  <a:gd name="T1" fmla="*/ 90 h 90"/>
                  <a:gd name="T2" fmla="*/ 83 w 83"/>
                  <a:gd name="T3" fmla="*/ 84 h 90"/>
                  <a:gd name="T4" fmla="*/ 71 w 83"/>
                  <a:gd name="T5" fmla="*/ 60 h 90"/>
                  <a:gd name="T6" fmla="*/ 53 w 83"/>
                  <a:gd name="T7" fmla="*/ 42 h 90"/>
                  <a:gd name="T8" fmla="*/ 6 w 83"/>
                  <a:gd name="T9" fmla="*/ 0 h 90"/>
                  <a:gd name="T10" fmla="*/ 0 w 83"/>
                  <a:gd name="T11" fmla="*/ 18 h 90"/>
                  <a:gd name="T12" fmla="*/ 35 w 83"/>
                  <a:gd name="T13" fmla="*/ 48 h 90"/>
                  <a:gd name="T14" fmla="*/ 59 w 83"/>
                  <a:gd name="T15" fmla="*/ 90 h 90"/>
                  <a:gd name="T16" fmla="*/ 59 w 83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237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>
                  <a:gd name="T0" fmla="*/ 616 w 909"/>
                  <a:gd name="T1" fmla="*/ 0 h 533"/>
                  <a:gd name="T2" fmla="*/ 616 w 909"/>
                  <a:gd name="T3" fmla="*/ 18 h 533"/>
                  <a:gd name="T4" fmla="*/ 724 w 909"/>
                  <a:gd name="T5" fmla="*/ 60 h 533"/>
                  <a:gd name="T6" fmla="*/ 765 w 909"/>
                  <a:gd name="T7" fmla="*/ 84 h 533"/>
                  <a:gd name="T8" fmla="*/ 807 w 909"/>
                  <a:gd name="T9" fmla="*/ 114 h 533"/>
                  <a:gd name="T10" fmla="*/ 837 w 909"/>
                  <a:gd name="T11" fmla="*/ 144 h 533"/>
                  <a:gd name="T12" fmla="*/ 861 w 909"/>
                  <a:gd name="T13" fmla="*/ 180 h 533"/>
                  <a:gd name="T14" fmla="*/ 873 w 909"/>
                  <a:gd name="T15" fmla="*/ 216 h 533"/>
                  <a:gd name="T16" fmla="*/ 879 w 909"/>
                  <a:gd name="T17" fmla="*/ 258 h 533"/>
                  <a:gd name="T18" fmla="*/ 873 w 909"/>
                  <a:gd name="T19" fmla="*/ 311 h 533"/>
                  <a:gd name="T20" fmla="*/ 843 w 909"/>
                  <a:gd name="T21" fmla="*/ 359 h 533"/>
                  <a:gd name="T22" fmla="*/ 807 w 909"/>
                  <a:gd name="T23" fmla="*/ 401 h 533"/>
                  <a:gd name="T24" fmla="*/ 753 w 909"/>
                  <a:gd name="T25" fmla="*/ 443 h 533"/>
                  <a:gd name="T26" fmla="*/ 694 w 909"/>
                  <a:gd name="T27" fmla="*/ 473 h 533"/>
                  <a:gd name="T28" fmla="*/ 622 w 909"/>
                  <a:gd name="T29" fmla="*/ 497 h 533"/>
                  <a:gd name="T30" fmla="*/ 538 w 909"/>
                  <a:gd name="T31" fmla="*/ 509 h 533"/>
                  <a:gd name="T32" fmla="*/ 455 w 909"/>
                  <a:gd name="T33" fmla="*/ 515 h 533"/>
                  <a:gd name="T34" fmla="*/ 371 w 909"/>
                  <a:gd name="T35" fmla="*/ 509 h 533"/>
                  <a:gd name="T36" fmla="*/ 287 w 909"/>
                  <a:gd name="T37" fmla="*/ 497 h 533"/>
                  <a:gd name="T38" fmla="*/ 215 w 909"/>
                  <a:gd name="T39" fmla="*/ 473 h 533"/>
                  <a:gd name="T40" fmla="*/ 156 w 909"/>
                  <a:gd name="T41" fmla="*/ 443 h 533"/>
                  <a:gd name="T42" fmla="*/ 102 w 909"/>
                  <a:gd name="T43" fmla="*/ 401 h 533"/>
                  <a:gd name="T44" fmla="*/ 66 w 909"/>
                  <a:gd name="T45" fmla="*/ 359 h 533"/>
                  <a:gd name="T46" fmla="*/ 36 w 909"/>
                  <a:gd name="T47" fmla="*/ 311 h 533"/>
                  <a:gd name="T48" fmla="*/ 30 w 909"/>
                  <a:gd name="T49" fmla="*/ 258 h 533"/>
                  <a:gd name="T50" fmla="*/ 36 w 909"/>
                  <a:gd name="T51" fmla="*/ 222 h 533"/>
                  <a:gd name="T52" fmla="*/ 48 w 909"/>
                  <a:gd name="T53" fmla="*/ 186 h 533"/>
                  <a:gd name="T54" fmla="*/ 66 w 909"/>
                  <a:gd name="T55" fmla="*/ 156 h 533"/>
                  <a:gd name="T56" fmla="*/ 90 w 909"/>
                  <a:gd name="T57" fmla="*/ 126 h 533"/>
                  <a:gd name="T58" fmla="*/ 66 w 909"/>
                  <a:gd name="T59" fmla="*/ 114 h 533"/>
                  <a:gd name="T60" fmla="*/ 36 w 909"/>
                  <a:gd name="T61" fmla="*/ 144 h 533"/>
                  <a:gd name="T62" fmla="*/ 18 w 909"/>
                  <a:gd name="T63" fmla="*/ 180 h 533"/>
                  <a:gd name="T64" fmla="*/ 6 w 909"/>
                  <a:gd name="T65" fmla="*/ 216 h 533"/>
                  <a:gd name="T66" fmla="*/ 0 w 909"/>
                  <a:gd name="T67" fmla="*/ 258 h 533"/>
                  <a:gd name="T68" fmla="*/ 12 w 909"/>
                  <a:gd name="T69" fmla="*/ 311 h 533"/>
                  <a:gd name="T70" fmla="*/ 36 w 909"/>
                  <a:gd name="T71" fmla="*/ 365 h 533"/>
                  <a:gd name="T72" fmla="*/ 78 w 909"/>
                  <a:gd name="T73" fmla="*/ 413 h 533"/>
                  <a:gd name="T74" fmla="*/ 132 w 909"/>
                  <a:gd name="T75" fmla="*/ 449 h 533"/>
                  <a:gd name="T76" fmla="*/ 203 w 909"/>
                  <a:gd name="T77" fmla="*/ 485 h 533"/>
                  <a:gd name="T78" fmla="*/ 275 w 909"/>
                  <a:gd name="T79" fmla="*/ 509 h 533"/>
                  <a:gd name="T80" fmla="*/ 365 w 909"/>
                  <a:gd name="T81" fmla="*/ 527 h 533"/>
                  <a:gd name="T82" fmla="*/ 455 w 909"/>
                  <a:gd name="T83" fmla="*/ 533 h 533"/>
                  <a:gd name="T84" fmla="*/ 544 w 909"/>
                  <a:gd name="T85" fmla="*/ 527 h 533"/>
                  <a:gd name="T86" fmla="*/ 634 w 909"/>
                  <a:gd name="T87" fmla="*/ 509 h 533"/>
                  <a:gd name="T88" fmla="*/ 712 w 909"/>
                  <a:gd name="T89" fmla="*/ 485 h 533"/>
                  <a:gd name="T90" fmla="*/ 777 w 909"/>
                  <a:gd name="T91" fmla="*/ 449 h 533"/>
                  <a:gd name="T92" fmla="*/ 831 w 909"/>
                  <a:gd name="T93" fmla="*/ 413 h 533"/>
                  <a:gd name="T94" fmla="*/ 873 w 909"/>
                  <a:gd name="T95" fmla="*/ 365 h 533"/>
                  <a:gd name="T96" fmla="*/ 897 w 909"/>
                  <a:gd name="T97" fmla="*/ 311 h 533"/>
                  <a:gd name="T98" fmla="*/ 909 w 909"/>
                  <a:gd name="T99" fmla="*/ 258 h 533"/>
                  <a:gd name="T100" fmla="*/ 903 w 909"/>
                  <a:gd name="T101" fmla="*/ 216 h 533"/>
                  <a:gd name="T102" fmla="*/ 885 w 909"/>
                  <a:gd name="T103" fmla="*/ 174 h 533"/>
                  <a:gd name="T104" fmla="*/ 861 w 909"/>
                  <a:gd name="T105" fmla="*/ 132 h 533"/>
                  <a:gd name="T106" fmla="*/ 825 w 909"/>
                  <a:gd name="T107" fmla="*/ 102 h 533"/>
                  <a:gd name="T108" fmla="*/ 783 w 909"/>
                  <a:gd name="T109" fmla="*/ 66 h 533"/>
                  <a:gd name="T110" fmla="*/ 735 w 909"/>
                  <a:gd name="T111" fmla="*/ 42 h 533"/>
                  <a:gd name="T112" fmla="*/ 616 w 909"/>
                  <a:gd name="T113" fmla="*/ 0 h 533"/>
                  <a:gd name="T114" fmla="*/ 616 w 909"/>
                  <a:gd name="T115" fmla="*/ 0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38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>
                  <a:gd name="T0" fmla="*/ 240 w 365"/>
                  <a:gd name="T1" fmla="*/ 18 h 66"/>
                  <a:gd name="T2" fmla="*/ 299 w 365"/>
                  <a:gd name="T3" fmla="*/ 24 h 66"/>
                  <a:gd name="T4" fmla="*/ 359 w 365"/>
                  <a:gd name="T5" fmla="*/ 30 h 66"/>
                  <a:gd name="T6" fmla="*/ 365 w 365"/>
                  <a:gd name="T7" fmla="*/ 12 h 66"/>
                  <a:gd name="T8" fmla="*/ 305 w 365"/>
                  <a:gd name="T9" fmla="*/ 6 h 66"/>
                  <a:gd name="T10" fmla="*/ 240 w 365"/>
                  <a:gd name="T11" fmla="*/ 0 h 66"/>
                  <a:gd name="T12" fmla="*/ 174 w 365"/>
                  <a:gd name="T13" fmla="*/ 6 h 66"/>
                  <a:gd name="T14" fmla="*/ 114 w 365"/>
                  <a:gd name="T15" fmla="*/ 12 h 66"/>
                  <a:gd name="T16" fmla="*/ 0 w 365"/>
                  <a:gd name="T17" fmla="*/ 42 h 66"/>
                  <a:gd name="T18" fmla="*/ 0 w 365"/>
                  <a:gd name="T19" fmla="*/ 66 h 66"/>
                  <a:gd name="T20" fmla="*/ 54 w 365"/>
                  <a:gd name="T21" fmla="*/ 48 h 66"/>
                  <a:gd name="T22" fmla="*/ 114 w 365"/>
                  <a:gd name="T23" fmla="*/ 30 h 66"/>
                  <a:gd name="T24" fmla="*/ 174 w 365"/>
                  <a:gd name="T25" fmla="*/ 24 h 66"/>
                  <a:gd name="T26" fmla="*/ 240 w 365"/>
                  <a:gd name="T27" fmla="*/ 18 h 66"/>
                  <a:gd name="T28" fmla="*/ 240 w 365"/>
                  <a:gd name="T29" fmla="*/ 1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39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>
                  <a:gd name="T0" fmla="*/ 66 w 66"/>
                  <a:gd name="T1" fmla="*/ 18 h 48"/>
                  <a:gd name="T2" fmla="*/ 48 w 66"/>
                  <a:gd name="T3" fmla="*/ 0 h 48"/>
                  <a:gd name="T4" fmla="*/ 24 w 66"/>
                  <a:gd name="T5" fmla="*/ 12 h 48"/>
                  <a:gd name="T6" fmla="*/ 0 w 66"/>
                  <a:gd name="T7" fmla="*/ 30 h 48"/>
                  <a:gd name="T8" fmla="*/ 12 w 66"/>
                  <a:gd name="T9" fmla="*/ 48 h 48"/>
                  <a:gd name="T10" fmla="*/ 42 w 66"/>
                  <a:gd name="T11" fmla="*/ 30 h 48"/>
                  <a:gd name="T12" fmla="*/ 66 w 66"/>
                  <a:gd name="T13" fmla="*/ 18 h 48"/>
                  <a:gd name="T14" fmla="*/ 66 w 66"/>
                  <a:gd name="T15" fmla="*/ 1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40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41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42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43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44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45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1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1 w 382"/>
                  <a:gd name="T19" fmla="*/ 96 h 96"/>
                  <a:gd name="T20" fmla="*/ 265 w 382"/>
                  <a:gd name="T21" fmla="*/ 90 h 96"/>
                  <a:gd name="T22" fmla="*/ 313 w 382"/>
                  <a:gd name="T23" fmla="*/ 84 h 96"/>
                  <a:gd name="T24" fmla="*/ 354 w 382"/>
                  <a:gd name="T25" fmla="*/ 66 h 96"/>
                  <a:gd name="T26" fmla="*/ 384 w 382"/>
                  <a:gd name="T27" fmla="*/ 42 h 96"/>
                  <a:gd name="T28" fmla="*/ 378 w 382"/>
                  <a:gd name="T29" fmla="*/ 42 h 96"/>
                  <a:gd name="T30" fmla="*/ 348 w 382"/>
                  <a:gd name="T31" fmla="*/ 66 h 96"/>
                  <a:gd name="T32" fmla="*/ 307 w 382"/>
                  <a:gd name="T33" fmla="*/ 78 h 96"/>
                  <a:gd name="T34" fmla="*/ 265 w 382"/>
                  <a:gd name="T35" fmla="*/ 90 h 96"/>
                  <a:gd name="T36" fmla="*/ 211 w 382"/>
                  <a:gd name="T37" fmla="*/ 96 h 96"/>
                  <a:gd name="T38" fmla="*/ 211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1 w 185"/>
                  <a:gd name="T5" fmla="*/ 36 h 210"/>
                  <a:gd name="T6" fmla="*/ 157 w 185"/>
                  <a:gd name="T7" fmla="*/ 72 h 210"/>
                  <a:gd name="T8" fmla="*/ 163 w 185"/>
                  <a:gd name="T9" fmla="*/ 90 h 210"/>
                  <a:gd name="T10" fmla="*/ 169 w 185"/>
                  <a:gd name="T11" fmla="*/ 114 h 210"/>
                  <a:gd name="T12" fmla="*/ 163 w 185"/>
                  <a:gd name="T13" fmla="*/ 138 h 210"/>
                  <a:gd name="T14" fmla="*/ 151 w 185"/>
                  <a:gd name="T15" fmla="*/ 162 h 210"/>
                  <a:gd name="T16" fmla="*/ 121 w 185"/>
                  <a:gd name="T17" fmla="*/ 180 h 210"/>
                  <a:gd name="T18" fmla="*/ 90 w 185"/>
                  <a:gd name="T19" fmla="*/ 198 h 210"/>
                  <a:gd name="T20" fmla="*/ 98 w 185"/>
                  <a:gd name="T21" fmla="*/ 210 h 210"/>
                  <a:gd name="T22" fmla="*/ 133 w 185"/>
                  <a:gd name="T23" fmla="*/ 192 h 210"/>
                  <a:gd name="T24" fmla="*/ 163 w 185"/>
                  <a:gd name="T25" fmla="*/ 168 h 210"/>
                  <a:gd name="T26" fmla="*/ 181 w 185"/>
                  <a:gd name="T27" fmla="*/ 144 h 210"/>
                  <a:gd name="T28" fmla="*/ 187 w 185"/>
                  <a:gd name="T29" fmla="*/ 114 h 210"/>
                  <a:gd name="T30" fmla="*/ 181 w 185"/>
                  <a:gd name="T31" fmla="*/ 90 h 210"/>
                  <a:gd name="T32" fmla="*/ 175 w 185"/>
                  <a:gd name="T33" fmla="*/ 66 h 210"/>
                  <a:gd name="T34" fmla="*/ 157 w 185"/>
                  <a:gd name="T35" fmla="*/ 48 h 210"/>
                  <a:gd name="T36" fmla="*/ 133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eaLnBrk="1" hangingPunct="1">
                    <a:defRPr/>
                  </a:pPr>
                  <a:endParaRPr lang="ru-RU" altLang="ru-RU" smtClean="0"/>
                </a:p>
              </p:txBody>
            </p:sp>
          </p:grpSp>
        </p:grpSp>
      </p:grpSp>
      <p:sp>
        <p:nvSpPr>
          <p:cNvPr id="8259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8260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8261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262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263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D15B9B28-42B9-4DF8-822F-4FB2E655AED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8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412875"/>
            <a:ext cx="7772400" cy="223202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5600" b="1" i="1" dirty="0" smtClean="0"/>
              <a:t>Дактилоскопия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011863" y="4292600"/>
            <a:ext cx="2840037" cy="20891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altLang="ru-RU" sz="2400" dirty="0" smtClean="0"/>
              <a:t>Выполнила: студентка ф-та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400" dirty="0" smtClean="0"/>
              <a:t>Истории и права, 3004 гр.,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400" dirty="0" err="1" smtClean="0"/>
              <a:t>Кучкильдина</a:t>
            </a:r>
            <a:r>
              <a:rPr lang="ru-RU" altLang="ru-RU" sz="2400" dirty="0" smtClean="0"/>
              <a:t> Ксения</a:t>
            </a:r>
          </a:p>
        </p:txBody>
      </p:sp>
      <p:sp>
        <p:nvSpPr>
          <p:cNvPr id="3076" name="TextBox 3"/>
          <p:cNvSpPr txBox="1">
            <a:spLocks noChangeArrowheads="1"/>
          </p:cNvSpPr>
          <p:nvPr/>
        </p:nvSpPr>
        <p:spPr bwMode="auto">
          <a:xfrm>
            <a:off x="4140200" y="6237288"/>
            <a:ext cx="460851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  <a:defRPr sz="3200">
                <a:solidFill>
                  <a:schemeClr val="tx1"/>
                </a:solidFill>
                <a:latin typeface="Arial" charset="0"/>
              </a:defRPr>
            </a:lvl1pPr>
            <a:lvl2pPr indent="-285750" eaLnBrk="0" hangingPunct="0">
              <a:spcBef>
                <a:spcPct val="20000"/>
              </a:spcBef>
              <a:buClr>
                <a:schemeClr val="tx2"/>
              </a:buClr>
              <a:buSzPct val="50000"/>
              <a:buFont typeface="Wingdings" pitchFamily="2" charset="2"/>
              <a:buChar char="l"/>
              <a:defRPr sz="2800">
                <a:solidFill>
                  <a:schemeClr val="tx1"/>
                </a:solidFill>
                <a:latin typeface="Arial" charset="0"/>
              </a:defRPr>
            </a:lvl2pPr>
            <a:lvl3pPr indent="-228600"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charset="0"/>
              </a:defRPr>
            </a:lvl4pPr>
            <a:lvl5pPr indent="-228600" eaLnBrk="0" hangingPunct="0">
              <a:spcBef>
                <a:spcPct val="20000"/>
              </a:spcBef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1200" i="1">
                <a:hlinkClick r:id="rId2"/>
              </a:rPr>
              <a:t>si-sv.com</a:t>
            </a:r>
            <a:endParaRPr lang="ru-RU" altLang="ru-RU" sz="1200" i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260350"/>
            <a:ext cx="7859713" cy="79692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mtClean="0"/>
              <a:t>Понятие дактилоскопии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196975"/>
            <a:ext cx="8713788" cy="25923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altLang="ru-RU" sz="3600" smtClean="0"/>
              <a:t>   </a:t>
            </a:r>
            <a:r>
              <a:rPr lang="ru-RU" altLang="ru-RU" sz="4000" b="1" i="1" smtClean="0"/>
              <a:t>Дактилоскопия</a:t>
            </a:r>
            <a:r>
              <a:rPr lang="ru-RU" altLang="ru-RU" sz="3600" smtClean="0"/>
              <a:t> – </a:t>
            </a:r>
            <a:r>
              <a:rPr lang="ru-RU" altLang="ru-RU" smtClean="0"/>
              <a:t>это особый раздел криминалистики, который позволяет идентифицировать личность человека по папиллярным узорам пальцев рук. </a:t>
            </a:r>
            <a:r>
              <a:rPr lang="ru-RU" altLang="ru-RU" sz="3600" smtClean="0"/>
              <a:t> </a:t>
            </a:r>
          </a:p>
        </p:txBody>
      </p:sp>
      <p:pic>
        <p:nvPicPr>
          <p:cNvPr id="10245" name="Picture 5" descr="Впервые в мире была применена дактилоскоп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573463"/>
            <a:ext cx="3744913" cy="283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 descr="Мозгочины - общество креативной молодёжи - Part 36МозгоЧин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573463"/>
            <a:ext cx="4500563" cy="281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260350"/>
            <a:ext cx="7859713" cy="941388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mtClean="0"/>
              <a:t>История дактилоскопии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68413"/>
            <a:ext cx="5699125" cy="52562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altLang="ru-RU" smtClean="0"/>
              <a:t>   Известная на Востоке еще тысячелетия назад, дактилоскопия  пришла в Европу только в XIX веке.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altLang="ru-RU" smtClean="0"/>
              <a:t>   «Отцом дактилоскопии» считается Пуркинье, сочинение которого «О физиологическом исследовании органов зрения и кожи» относится к 1823 году.</a:t>
            </a:r>
          </a:p>
        </p:txBody>
      </p:sp>
      <p:pic>
        <p:nvPicPr>
          <p:cNvPr id="14341" name="Picture 5" descr="Конец дактилоскопии ОД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1196975"/>
            <a:ext cx="3048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7" descr="INTUIT.ru: Курс: История . Лекция 14: История идентификации личност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573463"/>
            <a:ext cx="2771775" cy="328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549275"/>
            <a:ext cx="8785225" cy="941388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4000" b="1" smtClean="0"/>
              <a:t/>
            </a:r>
            <a:br>
              <a:rPr lang="ru-RU" altLang="ru-RU" sz="4000" b="1" smtClean="0"/>
            </a:br>
            <a:r>
              <a:rPr lang="ru-RU" altLang="ru-RU" sz="4000" smtClean="0"/>
              <a:t/>
            </a:r>
            <a:br>
              <a:rPr lang="ru-RU" altLang="ru-RU" sz="4000" smtClean="0"/>
            </a:br>
            <a:endParaRPr lang="ru-RU" altLang="ru-RU" sz="400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96975"/>
            <a:ext cx="9324975" cy="3024188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mtClean="0"/>
              <a:t>    Главное свойство рисунка кожи на пальцах — его индивидуальность и неповторимость.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mtClean="0"/>
              <a:t>     Пока не известно полного совпадения отпечатков пальцев двух разных людей. 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827088" y="0"/>
            <a:ext cx="7920037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50000"/>
              <a:buFont typeface="Wingdings" pitchFamily="2" charset="2"/>
              <a:buChar char="l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ru-RU" altLang="ru-RU" sz="3600"/>
              <a:t>Дактилоскопия – индивидуальность         и неповторимость</a:t>
            </a:r>
          </a:p>
        </p:txBody>
      </p:sp>
      <p:pic>
        <p:nvPicPr>
          <p:cNvPr id="15366" name="Picture 6" descr="Types Of Fingerprint Patterns - Catalog of Patter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527425"/>
            <a:ext cx="4679950" cy="333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260350"/>
            <a:ext cx="7786687" cy="868363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mtClean="0"/>
              <a:t>Применение дактилоскопии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268413"/>
            <a:ext cx="4608513" cy="58324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altLang="ru-RU" sz="2400" smtClean="0"/>
              <a:t>     </a:t>
            </a:r>
            <a:r>
              <a:rPr lang="ru-RU" altLang="ru-RU" sz="2800" smtClean="0"/>
              <a:t>Метод дактилоскопии – эффективный и доступный, поэтому его используют правоохранительные органы нашей страны.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altLang="ru-RU" sz="2800" smtClean="0"/>
              <a:t/>
            </a:r>
            <a:br>
              <a:rPr lang="ru-RU" altLang="ru-RU" sz="2800" smtClean="0"/>
            </a:br>
            <a:r>
              <a:rPr lang="ru-RU" altLang="ru-RU" sz="2800" smtClean="0"/>
              <a:t>Цель дактилоскопирования – получить оттиски ладонных поверхностей рук и образцов отпечатков пальцев. По ним и устанавливается личность человека.</a:t>
            </a:r>
            <a:br>
              <a:rPr lang="ru-RU" altLang="ru-RU" sz="2800" smtClean="0"/>
            </a:br>
            <a:endParaRPr lang="ru-RU" altLang="ru-RU" sz="2800" smtClean="0"/>
          </a:p>
        </p:txBody>
      </p:sp>
      <p:pic>
        <p:nvPicPr>
          <p:cNvPr id="11269" name="Picture 5" descr="Южноуралец - Информационной сайт газеты города Чебаркул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268413"/>
            <a:ext cx="3527425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 descr="School of Math &amp; Sciences to offer CSI training: News: Norwich Universi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4025900"/>
            <a:ext cx="3527425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692150"/>
            <a:ext cx="8002587" cy="868363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4000" smtClean="0"/>
              <a:t>Порядок дактилоскопирования живых лиц.</a:t>
            </a:r>
            <a:br>
              <a:rPr lang="ru-RU" altLang="ru-RU" sz="4000" smtClean="0"/>
            </a:br>
            <a:endParaRPr lang="ru-RU" altLang="ru-RU" sz="4000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412875"/>
            <a:ext cx="5292725" cy="5040313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2800" dirty="0" smtClean="0"/>
              <a:t>1). Перед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2800" dirty="0" smtClean="0"/>
              <a:t>     </a:t>
            </a:r>
            <a:r>
              <a:rPr lang="ru-RU" altLang="ru-RU" sz="2800" dirty="0" err="1" smtClean="0"/>
              <a:t>дактилоскопированием</a:t>
            </a:r>
            <a:r>
              <a:rPr lang="ru-RU" altLang="ru-RU" sz="2800" dirty="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2800" dirty="0" smtClean="0"/>
              <a:t>     вымыть руки;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2800" dirty="0" smtClean="0"/>
              <a:t>2). На стекло или лист бумаги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2800" dirty="0" smtClean="0"/>
              <a:t>     нанести слой типографской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2800" dirty="0" smtClean="0"/>
              <a:t>     краски.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2800" dirty="0" smtClean="0"/>
              <a:t>3). Нанести краску на пальцы.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2800" dirty="0" smtClean="0"/>
              <a:t>4). Прокатать пальцы по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2800" dirty="0" smtClean="0"/>
              <a:t>     стеклу.</a:t>
            </a:r>
          </a:p>
        </p:txBody>
      </p:sp>
      <p:pic>
        <p:nvPicPr>
          <p:cNvPr id="8196" name="Picture 5" descr="550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005263"/>
            <a:ext cx="3708400" cy="204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7" descr="30618406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1628775"/>
            <a:ext cx="323850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2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549275"/>
            <a:ext cx="7931150" cy="79692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4000" b="1" smtClean="0"/>
              <a:t>Система регистрации отпечатков в дактилоскопии</a:t>
            </a:r>
            <a:br>
              <a:rPr lang="ru-RU" altLang="ru-RU" sz="4000" b="1" smtClean="0"/>
            </a:br>
            <a:endParaRPr lang="ru-RU" altLang="ru-RU" sz="4000" b="1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700213"/>
            <a:ext cx="4319588" cy="492442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altLang="ru-RU" sz="2800" smtClean="0"/>
              <a:t>   Во всех странах сейчас созданы картотеки, в которых хранятся отпечатки пальцев преступников и неопознанные отпечатки пальцев, обнаруженные на месте преступления. </a:t>
            </a:r>
          </a:p>
        </p:txBody>
      </p:sp>
      <p:pic>
        <p:nvPicPr>
          <p:cNvPr id="13317" name="Picture 5" descr="Создание убеждени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341438"/>
            <a:ext cx="3490913" cy="299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 descr="Huellas-Roja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581525"/>
            <a:ext cx="4248150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ru-RU" altLang="ru-RU" sz="4000" smtClean="0"/>
              <a:t>Значение дактилоскопии в раскрытии преступлений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412875"/>
            <a:ext cx="8964612" cy="24479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altLang="ru-RU" sz="2800" smtClean="0"/>
              <a:t>   Результаты дактилоскопии имеют существенное значение. Они помогают выбрать правильную версию преступления, выяснить действительные обстоятельства дела, а также и найти настоящего виновника преступления. </a:t>
            </a:r>
          </a:p>
        </p:txBody>
      </p:sp>
      <p:pic>
        <p:nvPicPr>
          <p:cNvPr id="16389" name="Picture 5" descr="Московская прокуратура: мигранты стали чаще совершать тяжкие преступления Русский Обозревател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35425"/>
            <a:ext cx="3527425" cy="282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 descr="29.03.2013 Дактилоскопия для иностранцев в СПБ - Smithbrid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027488"/>
            <a:ext cx="4248150" cy="283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3845ac22e6c9138d96eb56d419d0ecfc7eacdf1d"/>
</p:tagLst>
</file>

<file path=ppt/theme/theme1.xml><?xml version="1.0" encoding="utf-8"?>
<a:theme xmlns:a="http://schemas.openxmlformats.org/drawingml/2006/main" name="Круги">
  <a:themeElements>
    <a:clrScheme name="Круги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Круги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уги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уги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уги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83</TotalTime>
  <Words>231</Words>
  <Application>Microsoft Office PowerPoint</Application>
  <PresentationFormat>Экран (4:3)</PresentationFormat>
  <Paragraphs>31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Wingdings</vt:lpstr>
      <vt:lpstr>Calibri</vt:lpstr>
      <vt:lpstr>Круги</vt:lpstr>
      <vt:lpstr>Дактилоскопия</vt:lpstr>
      <vt:lpstr>Понятие дактилоскопии</vt:lpstr>
      <vt:lpstr>История дактилоскопии</vt:lpstr>
      <vt:lpstr>  </vt:lpstr>
      <vt:lpstr>Применение дактилоскопии</vt:lpstr>
      <vt:lpstr>Порядок дактилоскопирования живых лиц. </vt:lpstr>
      <vt:lpstr>Система регистрации отпечатков в дактилоскопии </vt:lpstr>
      <vt:lpstr>Значение дактилоскопии в раскрытии преступлений</vt:lpstr>
    </vt:vector>
  </TitlesOfParts>
  <Company>shgpi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тему:   Дактилоскопия</dc:title>
  <dc:creator>p1c6</dc:creator>
  <cp:lastModifiedBy>Сергей</cp:lastModifiedBy>
  <cp:revision>7</cp:revision>
  <dcterms:created xsi:type="dcterms:W3CDTF">2014-12-18T05:03:13Z</dcterms:created>
  <dcterms:modified xsi:type="dcterms:W3CDTF">2014-12-27T17:06:05Z</dcterms:modified>
</cp:coreProperties>
</file>