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notesSlides/notesSlide2.xml" ContentType="application/vnd.openxmlformats-officedocument.presentationml.notesSl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notesSlides/notesSlide3.xml" ContentType="application/vnd.openxmlformats-officedocument.presentationml.notesSl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16" r:id="rId2"/>
    <p:sldId id="257" r:id="rId3"/>
    <p:sldId id="258" r:id="rId4"/>
    <p:sldId id="259" r:id="rId5"/>
    <p:sldId id="317" r:id="rId6"/>
    <p:sldId id="260" r:id="rId7"/>
    <p:sldId id="318" r:id="rId8"/>
    <p:sldId id="319" r:id="rId9"/>
    <p:sldId id="320" r:id="rId10"/>
    <p:sldId id="321" r:id="rId11"/>
    <p:sldId id="322" r:id="rId12"/>
    <p:sldId id="323" r:id="rId13"/>
    <p:sldId id="325" r:id="rId14"/>
    <p:sldId id="326" r:id="rId15"/>
    <p:sldId id="327" r:id="rId16"/>
    <p:sldId id="328" r:id="rId17"/>
    <p:sldId id="329" r:id="rId18"/>
    <p:sldId id="330" r:id="rId19"/>
    <p:sldId id="331" r:id="rId20"/>
    <p:sldId id="337" r:id="rId21"/>
    <p:sldId id="338" r:id="rId22"/>
    <p:sldId id="339" r:id="rId23"/>
    <p:sldId id="340" r:id="rId24"/>
    <p:sldId id="341" r:id="rId25"/>
    <p:sldId id="347" r:id="rId26"/>
    <p:sldId id="348" r:id="rId27"/>
    <p:sldId id="349"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 id="366" r:id="rId45"/>
  </p:sldIdLst>
  <p:sldSz cx="9144000" cy="6858000" type="screen4x3"/>
  <p:notesSz cx="6858000" cy="9144000"/>
  <p:custDataLst>
    <p:tags r:id="rId47"/>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33CC"/>
    <a:srgbClr val="8DDEE7"/>
    <a:srgbClr val="FFFF00"/>
    <a:srgbClr val="C82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24" autoAdjust="0"/>
  </p:normalViewPr>
  <p:slideViewPr>
    <p:cSldViewPr>
      <p:cViewPr>
        <p:scale>
          <a:sx n="100" d="100"/>
          <a:sy n="100" d="100"/>
        </p:scale>
        <p:origin x="-936" y="230"/>
      </p:cViewPr>
      <p:guideLst>
        <p:guide orient="horz" pos="2160"/>
        <p:guide pos="2880"/>
      </p:guideLst>
    </p:cSldViewPr>
  </p:slideViewPr>
  <p:outlineViewPr>
    <p:cViewPr>
      <p:scale>
        <a:sx n="33" d="100"/>
        <a:sy n="33" d="100"/>
      </p:scale>
      <p:origin x="0" y="272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gs" Target="tags/tag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9DEBDEB-D089-4308-927D-98F94699ACBC}" type="datetimeFigureOut">
              <a:rPr lang="ru-RU"/>
              <a:pPr>
                <a:defRPr/>
              </a:pPr>
              <a:t>27.12.2014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F9F5E52-7884-4F35-8428-CB493BF100A5}" type="slidenum">
              <a:rPr lang="ru-RU"/>
              <a:pPr>
                <a:defRPr/>
              </a:pPr>
              <a:t>‹#›</a:t>
            </a:fld>
            <a:endParaRPr lang="ru-RU"/>
          </a:p>
        </p:txBody>
      </p:sp>
    </p:spTree>
    <p:extLst>
      <p:ext uri="{BB962C8B-B14F-4D97-AF65-F5344CB8AC3E}">
        <p14:creationId xmlns:p14="http://schemas.microsoft.com/office/powerpoint/2010/main" val="18920313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Заметки 2"/>
          <p:cNvSpPr>
            <a:spLocks noGrp="1"/>
          </p:cNvSpPr>
          <p:nvPr>
            <p:ph type="body" idx="1"/>
          </p:nvPr>
        </p:nvSpPr>
        <p:spPr/>
        <p:txBody>
          <a:bodyPr>
            <a:normAutofit fontScale="92500" lnSpcReduction="20000"/>
          </a:bodyPr>
          <a:lstStyle/>
          <a:p>
            <a:pPr>
              <a:defRPr/>
            </a:pPr>
            <a:r>
              <a:rPr lang="ru-RU" dirty="0" smtClean="0"/>
              <a:t>В викторине принимают участие три команды, которые, пользуясь приведенной ниже схемой, выбирают тему вопроса и его «стоимость». Право ответа принадлежит команде, первой поднявшей табличку со своим названием. В случае верного ответа на счет команды поступает количество баллов, соответствующее «стоимости» вопроса, и команда получает право выбора следующего вопроса. Если дан неправильный ответ, та же сумма со счета команды снимается и право ответить на этот вопрос переходит к другим командам. </a:t>
            </a:r>
          </a:p>
          <a:p>
            <a:pPr>
              <a:defRPr/>
            </a:pPr>
            <a:r>
              <a:rPr lang="ru-RU" dirty="0" smtClean="0"/>
              <a:t>             Викторина состоит из трех раундов:</a:t>
            </a:r>
          </a:p>
          <a:p>
            <a:pPr>
              <a:defRPr/>
            </a:pPr>
            <a:r>
              <a:rPr lang="ru-RU" dirty="0" smtClean="0"/>
              <a:t>             I — «Синий», вопросы оцениваются   от 10 до 50 баллов; </a:t>
            </a:r>
          </a:p>
          <a:p>
            <a:pPr>
              <a:defRPr/>
            </a:pPr>
            <a:r>
              <a:rPr lang="ru-RU" dirty="0" smtClean="0"/>
              <a:t>             II — «Красный», вопросы оцениваются от 10 до 50 баллов; </a:t>
            </a:r>
          </a:p>
          <a:p>
            <a:pPr>
              <a:defRPr/>
            </a:pPr>
            <a:r>
              <a:rPr lang="ru-RU" dirty="0" smtClean="0"/>
              <a:t>             III — финальный («Своя игра») состоит из одного вопроса с произвольной  ставкой, размеры которой могут колебаться от одного балла до всей суммы, имеющейся на данный момент у каждой из трех команд. Команда, на счету которой по результатам двух предыдущих раундов ноль баллов или отрицательный результат, на этом этапе выбывает из игры. Оставшиеся команды делают свои ставки «вслепую», не зная ни содержания финального вопроса, ни ставки соперников (известна только его тема). Команды после 30-секундного обсуждения отвечают на этот вопрос в письменном виде. В случае правильного ответа они получают сумму, поставленную ими на кон, если ответ неверный, та же сумма снимается с их счета.</a:t>
            </a:r>
          </a:p>
          <a:p>
            <a:pPr>
              <a:defRPr/>
            </a:pPr>
            <a:r>
              <a:rPr lang="ru-RU" dirty="0" smtClean="0"/>
              <a:t>              В первом и втором турах встречаются следующие </a:t>
            </a:r>
            <a:r>
              <a:rPr lang="ru-RU" dirty="0" err="1" smtClean="0"/>
              <a:t>подраунды</a:t>
            </a:r>
            <a:r>
              <a:rPr lang="ru-RU" dirty="0" smtClean="0"/>
              <a:t>: «Кот в мешке»: эти вопросы должны быть переданы любой другой команде; «Своя игра»: «стоимость» вопроса может быть увеличена в пределах всей суммы баллов, которой на данный момент располагает команда. Соперники могут «выкупить» право ответа на этот вопрос, поставив на кон большее количество баллов. Право ответа на этот вопрос принадлежит только выигравшей торги команде. Если одна из команд идет «ва-банк», т.е. ставит на кон всю имеющуюся на ее счету сумму баллов, другие участники могут перекупить вопрос только своей ставкой «ва-банк», если сумма баллов у них больше.</a:t>
            </a:r>
          </a:p>
          <a:p>
            <a:pPr>
              <a:defRPr/>
            </a:pPr>
            <a:endParaRPr lang="ru-RU" dirty="0"/>
          </a:p>
        </p:txBody>
      </p:sp>
      <p:sp>
        <p:nvSpPr>
          <p:cNvPr id="4813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03A6E32-3631-49E0-866E-7326F47AE764}" type="slidenum">
              <a:rPr lang="ru-RU" altLang="ru-RU" smtClean="0">
                <a:latin typeface="Arial" charset="0"/>
              </a:rPr>
              <a:pPr eaLnBrk="1" hangingPunct="1">
                <a:spcBef>
                  <a:spcPct val="0"/>
                </a:spcBef>
              </a:pPr>
              <a:t>1</a:t>
            </a:fld>
            <a:endParaRPr lang="ru-RU" alt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4915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943637D-FC68-4A6F-BF87-B9282D9DBBAB}" type="slidenum">
              <a:rPr lang="ru-RU" altLang="ru-RU" smtClean="0">
                <a:latin typeface="Arial" charset="0"/>
              </a:rPr>
              <a:pPr eaLnBrk="1" hangingPunct="1">
                <a:spcBef>
                  <a:spcPct val="0"/>
                </a:spcBef>
              </a:pPr>
              <a:t>3</a:t>
            </a:fld>
            <a:endParaRPr lang="ru-RU" altLang="ru-RU"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smtClean="0"/>
          </a:p>
        </p:txBody>
      </p:sp>
      <p:sp>
        <p:nvSpPr>
          <p:cNvPr id="5018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250B378-4B85-4C5A-969B-F771B0BAD265}" type="slidenum">
              <a:rPr lang="ru-RU" altLang="ru-RU" smtClean="0">
                <a:latin typeface="Arial" charset="0"/>
              </a:rPr>
              <a:pPr eaLnBrk="1" hangingPunct="1">
                <a:spcBef>
                  <a:spcPct val="0"/>
                </a:spcBef>
              </a:pPr>
              <a:t>6</a:t>
            </a:fld>
            <a:endParaRPr lang="ru-RU" altLang="ru-RU"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CD05C7D-043A-4895-B39D-6FE05F4AA656}" type="slidenum">
              <a:rPr lang="ru-RU"/>
              <a:pPr>
                <a:defRPr/>
              </a:pPr>
              <a:t>‹#›</a:t>
            </a:fld>
            <a:endParaRPr lang="ru-RU"/>
          </a:p>
        </p:txBody>
      </p:sp>
    </p:spTree>
    <p:extLst>
      <p:ext uri="{BB962C8B-B14F-4D97-AF65-F5344CB8AC3E}">
        <p14:creationId xmlns:p14="http://schemas.microsoft.com/office/powerpoint/2010/main" val="2899728971"/>
      </p:ext>
    </p:extLst>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1BD27B0-1D50-408B-BB1F-715B5F9CA5E6}" type="slidenum">
              <a:rPr lang="ru-RU"/>
              <a:pPr>
                <a:defRPr/>
              </a:pPr>
              <a:t>‹#›</a:t>
            </a:fld>
            <a:endParaRPr lang="ru-RU"/>
          </a:p>
        </p:txBody>
      </p:sp>
    </p:spTree>
    <p:extLst>
      <p:ext uri="{BB962C8B-B14F-4D97-AF65-F5344CB8AC3E}">
        <p14:creationId xmlns:p14="http://schemas.microsoft.com/office/powerpoint/2010/main" val="1283273447"/>
      </p:ext>
    </p:extLst>
  </p:cSld>
  <p:clrMapOvr>
    <a:masterClrMapping/>
  </p:clrMapOvr>
  <p:transition advClick="0" advTm="15000"/>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6318A9E2-4680-4DCF-AB32-671DB5637FD0}" type="slidenum">
              <a:rPr lang="ru-RU"/>
              <a:pPr>
                <a:defRPr/>
              </a:pPr>
              <a:t>‹#›</a:t>
            </a:fld>
            <a:endParaRPr lang="ru-RU"/>
          </a:p>
        </p:txBody>
      </p:sp>
    </p:spTree>
    <p:extLst>
      <p:ext uri="{BB962C8B-B14F-4D97-AF65-F5344CB8AC3E}">
        <p14:creationId xmlns:p14="http://schemas.microsoft.com/office/powerpoint/2010/main" val="3863102480"/>
      </p:ext>
    </p:extLst>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585F1BFB-BF1A-432B-8F00-1F11B15FB6CE}" type="slidenum">
              <a:rPr lang="ru-RU"/>
              <a:pPr>
                <a:defRPr/>
              </a:pPr>
              <a:t>‹#›</a:t>
            </a:fld>
            <a:endParaRPr lang="ru-RU"/>
          </a:p>
        </p:txBody>
      </p:sp>
    </p:spTree>
    <p:extLst>
      <p:ext uri="{BB962C8B-B14F-4D97-AF65-F5344CB8AC3E}">
        <p14:creationId xmlns:p14="http://schemas.microsoft.com/office/powerpoint/2010/main" val="1110214154"/>
      </p:ext>
    </p:extLst>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2E4F2918-D304-42F0-8E93-F8F1C38C3E71}" type="slidenum">
              <a:rPr lang="ru-RU"/>
              <a:pPr>
                <a:defRPr/>
              </a:pPr>
              <a:t>‹#›</a:t>
            </a:fld>
            <a:endParaRPr lang="ru-RU"/>
          </a:p>
        </p:txBody>
      </p:sp>
    </p:spTree>
    <p:extLst>
      <p:ext uri="{BB962C8B-B14F-4D97-AF65-F5344CB8AC3E}">
        <p14:creationId xmlns:p14="http://schemas.microsoft.com/office/powerpoint/2010/main" val="1008687681"/>
      </p:ext>
    </p:extLst>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32C53A90-C06C-45C4-9874-F96B4AFC19A6}" type="slidenum">
              <a:rPr lang="ru-RU"/>
              <a:pPr>
                <a:defRPr/>
              </a:pPr>
              <a:t>‹#›</a:t>
            </a:fld>
            <a:endParaRPr lang="ru-RU"/>
          </a:p>
        </p:txBody>
      </p:sp>
    </p:spTree>
    <p:extLst>
      <p:ext uri="{BB962C8B-B14F-4D97-AF65-F5344CB8AC3E}">
        <p14:creationId xmlns:p14="http://schemas.microsoft.com/office/powerpoint/2010/main" val="630368771"/>
      </p:ext>
    </p:extLst>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E7A1ABBE-683D-497E-945B-845F3BE3F1D1}" type="slidenum">
              <a:rPr lang="ru-RU"/>
              <a:pPr>
                <a:defRPr/>
              </a:pPr>
              <a:t>‹#›</a:t>
            </a:fld>
            <a:endParaRPr lang="ru-RU"/>
          </a:p>
        </p:txBody>
      </p:sp>
    </p:spTree>
    <p:extLst>
      <p:ext uri="{BB962C8B-B14F-4D97-AF65-F5344CB8AC3E}">
        <p14:creationId xmlns:p14="http://schemas.microsoft.com/office/powerpoint/2010/main" val="2539377951"/>
      </p:ext>
    </p:extLst>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750D106A-A3DD-4C1C-8DD7-5BF64D88BF12}" type="slidenum">
              <a:rPr lang="ru-RU"/>
              <a:pPr>
                <a:defRPr/>
              </a:pPr>
              <a:t>‹#›</a:t>
            </a:fld>
            <a:endParaRPr lang="ru-RU"/>
          </a:p>
        </p:txBody>
      </p:sp>
    </p:spTree>
    <p:extLst>
      <p:ext uri="{BB962C8B-B14F-4D97-AF65-F5344CB8AC3E}">
        <p14:creationId xmlns:p14="http://schemas.microsoft.com/office/powerpoint/2010/main" val="2698392594"/>
      </p:ext>
    </p:extLst>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79D8A0A-2658-4BD1-A654-272650D9C19F}" type="slidenum">
              <a:rPr lang="ru-RU"/>
              <a:pPr>
                <a:defRPr/>
              </a:pPr>
              <a:t>‹#›</a:t>
            </a:fld>
            <a:endParaRPr lang="ru-RU"/>
          </a:p>
        </p:txBody>
      </p:sp>
    </p:spTree>
    <p:extLst>
      <p:ext uri="{BB962C8B-B14F-4D97-AF65-F5344CB8AC3E}">
        <p14:creationId xmlns:p14="http://schemas.microsoft.com/office/powerpoint/2010/main" val="1364902191"/>
      </p:ext>
    </p:extLst>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547B72F6-6C69-47C1-9AC3-3833B451F140}" type="slidenum">
              <a:rPr lang="ru-RU"/>
              <a:pPr>
                <a:defRPr/>
              </a:pPr>
              <a:t>‹#›</a:t>
            </a:fld>
            <a:endParaRPr lang="ru-RU"/>
          </a:p>
        </p:txBody>
      </p:sp>
    </p:spTree>
    <p:extLst>
      <p:ext uri="{BB962C8B-B14F-4D97-AF65-F5344CB8AC3E}">
        <p14:creationId xmlns:p14="http://schemas.microsoft.com/office/powerpoint/2010/main" val="196130345"/>
      </p:ext>
    </p:extLst>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C06552B-5394-44E1-A243-CA1A423A2AB0}" type="slidenum">
              <a:rPr lang="ru-RU"/>
              <a:pPr>
                <a:defRPr/>
              </a:pPr>
              <a:t>‹#›</a:t>
            </a:fld>
            <a:endParaRPr lang="ru-RU"/>
          </a:p>
        </p:txBody>
      </p:sp>
    </p:spTree>
    <p:extLst>
      <p:ext uri="{BB962C8B-B14F-4D97-AF65-F5344CB8AC3E}">
        <p14:creationId xmlns:p14="http://schemas.microsoft.com/office/powerpoint/2010/main" val="2664918828"/>
      </p:ext>
    </p:extLst>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1D39CEB-027A-40E8-8EE6-5226814B8AF8}" type="slidenum">
              <a:rPr lang="ru-RU"/>
              <a:pPr>
                <a:defRPr/>
              </a:pPr>
              <a:t>‹#›</a:t>
            </a:fld>
            <a:endParaRPr lang="ru-RU"/>
          </a:p>
        </p:txBody>
      </p:sp>
    </p:spTree>
    <p:extLst>
      <p:ext uri="{BB962C8B-B14F-4D97-AF65-F5344CB8AC3E}">
        <p14:creationId xmlns:p14="http://schemas.microsoft.com/office/powerpoint/2010/main" val="2351164917"/>
      </p:ext>
    </p:extLst>
  </p:cSld>
  <p:clrMapOvr>
    <a:masterClrMapping/>
  </p:clrMapOvr>
  <p:transition advClick="0" advTm="15000"/>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08CA84B8-3254-445E-9A16-555B61B69A1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advClick="0" advTm="15000"/>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hyperlink" Target="http://si-sv.com/" TargetMode="Externa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 Type="http://schemas.openxmlformats.org/officeDocument/2006/relationships/slideLayout" Target="../slideLayouts/slideLayout12.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themeOverride" Target="../theme/themeOverride2.xml"/><Relationship Id="rId6" Type="http://schemas.openxmlformats.org/officeDocument/2006/relationships/slide" Target="slide8.xml"/><Relationship Id="rId11" Type="http://schemas.openxmlformats.org/officeDocument/2006/relationships/slide" Target="slide13.xml"/><Relationship Id="rId5" Type="http://schemas.openxmlformats.org/officeDocument/2006/relationships/slide" Target="slide7.xml"/><Relationship Id="rId15" Type="http://schemas.openxmlformats.org/officeDocument/2006/relationships/slide" Target="slide17.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s>
</file>

<file path=ppt/slides/_rels/slide3.xml.rels><?xml version="1.0" encoding="UTF-8" standalone="yes"?>
<Relationships xmlns="http://schemas.openxmlformats.org/package/2006/relationships"><Relationship Id="rId8" Type="http://schemas.openxmlformats.org/officeDocument/2006/relationships/slide" Target="slide29.xml"/><Relationship Id="rId13" Type="http://schemas.openxmlformats.org/officeDocument/2006/relationships/slide" Target="slide34.xml"/><Relationship Id="rId18" Type="http://schemas.openxmlformats.org/officeDocument/2006/relationships/slide" Target="slide39.xml"/><Relationship Id="rId3" Type="http://schemas.openxmlformats.org/officeDocument/2006/relationships/notesSlide" Target="../notesSlides/notesSlide2.xml"/><Relationship Id="rId21" Type="http://schemas.openxmlformats.org/officeDocument/2006/relationships/slide" Target="slide42.xml"/><Relationship Id="rId7" Type="http://schemas.openxmlformats.org/officeDocument/2006/relationships/slide" Target="slide28.xml"/><Relationship Id="rId12" Type="http://schemas.openxmlformats.org/officeDocument/2006/relationships/slide" Target="slide33.xml"/><Relationship Id="rId17" Type="http://schemas.openxmlformats.org/officeDocument/2006/relationships/slide" Target="slide38.xml"/><Relationship Id="rId2" Type="http://schemas.openxmlformats.org/officeDocument/2006/relationships/slideLayout" Target="../slideLayouts/slideLayout12.xml"/><Relationship Id="rId16" Type="http://schemas.openxmlformats.org/officeDocument/2006/relationships/slide" Target="slide37.xml"/><Relationship Id="rId20" Type="http://schemas.openxmlformats.org/officeDocument/2006/relationships/slide" Target="slide41.xml"/><Relationship Id="rId1" Type="http://schemas.openxmlformats.org/officeDocument/2006/relationships/themeOverride" Target="../theme/themeOverride3.xml"/><Relationship Id="rId6" Type="http://schemas.openxmlformats.org/officeDocument/2006/relationships/slide" Target="slide27.xml"/><Relationship Id="rId11" Type="http://schemas.openxmlformats.org/officeDocument/2006/relationships/slide" Target="slide32.xml"/><Relationship Id="rId5" Type="http://schemas.openxmlformats.org/officeDocument/2006/relationships/slide" Target="slide26.xml"/><Relationship Id="rId15" Type="http://schemas.openxmlformats.org/officeDocument/2006/relationships/slide" Target="slide36.xml"/><Relationship Id="rId23" Type="http://schemas.openxmlformats.org/officeDocument/2006/relationships/slide" Target="slide44.xml"/><Relationship Id="rId10" Type="http://schemas.openxmlformats.org/officeDocument/2006/relationships/slide" Target="slide31.xml"/><Relationship Id="rId19" Type="http://schemas.openxmlformats.org/officeDocument/2006/relationships/slide" Target="slide40.xml"/><Relationship Id="rId4" Type="http://schemas.openxmlformats.org/officeDocument/2006/relationships/slide" Target="slide25.xml"/><Relationship Id="rId9" Type="http://schemas.openxmlformats.org/officeDocument/2006/relationships/slide" Target="slide30.xml"/><Relationship Id="rId14" Type="http://schemas.openxmlformats.org/officeDocument/2006/relationships/slide" Target="slide35.xml"/><Relationship Id="rId22" Type="http://schemas.openxmlformats.org/officeDocument/2006/relationships/slide" Target="slide4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0.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hemeOverride" Target="../theme/themeOverride11.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12.xml"/><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13.xml"/><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14.xml"/><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18.xml"/><Relationship Id="rId4" Type="http://schemas.openxmlformats.org/officeDocument/2006/relationships/image" Target="../media/image6.gif"/></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21.xml"/><Relationship Id="rId4" Type="http://schemas.openxmlformats.org/officeDocument/2006/relationships/image" Target="../media/image6.gif"/></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25.xml"/><Relationship Id="rId4" Type="http://schemas.openxmlformats.org/officeDocument/2006/relationships/image" Target="../media/image7.gif"/></Relationships>
</file>

<file path=ppt/slides/_rels/slide2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26.xml"/><Relationship Id="rId5" Type="http://schemas.openxmlformats.org/officeDocument/2006/relationships/image" Target="../media/image6.gif"/><Relationship Id="rId4" Type="http://schemas.openxmlformats.org/officeDocument/2006/relationships/image" Target="../media/image7.gif"/></Relationships>
</file>

<file path=ppt/slides/_rels/slide2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27.xml"/><Relationship Id="rId4" Type="http://schemas.openxmlformats.org/officeDocument/2006/relationships/image" Target="../media/image7.gif"/></Relationships>
</file>

<file path=ppt/slides/_rels/slide2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28.xml"/><Relationship Id="rId4" Type="http://schemas.openxmlformats.org/officeDocument/2006/relationships/image" Target="../media/image7.gif"/></Relationships>
</file>

<file path=ppt/slides/_rels/slide2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29.xml"/><Relationship Id="rId4" Type="http://schemas.openxmlformats.org/officeDocument/2006/relationships/image" Target="../media/image7.gif"/></Relationships>
</file>

<file path=ppt/slides/_rels/slide3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0.xml"/><Relationship Id="rId4" Type="http://schemas.openxmlformats.org/officeDocument/2006/relationships/image" Target="../media/image7.gif"/></Relationships>
</file>

<file path=ppt/slides/_rels/slide3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1.xml"/><Relationship Id="rId4" Type="http://schemas.openxmlformats.org/officeDocument/2006/relationships/image" Target="../media/image7.gif"/></Relationships>
</file>

<file path=ppt/slides/_rels/slide3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2.xml"/><Relationship Id="rId4" Type="http://schemas.openxmlformats.org/officeDocument/2006/relationships/image" Target="../media/image7.gif"/></Relationships>
</file>

<file path=ppt/slides/_rels/slide3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3.xml"/><Relationship Id="rId4" Type="http://schemas.openxmlformats.org/officeDocument/2006/relationships/image" Target="../media/image7.gif"/></Relationships>
</file>

<file path=ppt/slides/_rels/slide3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4.xml"/><Relationship Id="rId4" Type="http://schemas.openxmlformats.org/officeDocument/2006/relationships/image" Target="../media/image7.gif"/></Relationships>
</file>

<file path=ppt/slides/_rels/slide3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5.xml"/><Relationship Id="rId4" Type="http://schemas.openxmlformats.org/officeDocument/2006/relationships/image" Target="../media/image7.gif"/></Relationships>
</file>

<file path=ppt/slides/_rels/slide3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6.xml"/><Relationship Id="rId4" Type="http://schemas.openxmlformats.org/officeDocument/2006/relationships/image" Target="../media/image7.gif"/></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7.xml"/><Relationship Id="rId4" Type="http://schemas.openxmlformats.org/officeDocument/2006/relationships/image" Target="../media/image7.gif"/></Relationships>
</file>

<file path=ppt/slides/_rels/slide3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8.xml"/><Relationship Id="rId5" Type="http://schemas.openxmlformats.org/officeDocument/2006/relationships/image" Target="../media/image6.gif"/><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39.xml"/><Relationship Id="rId4" Type="http://schemas.openxmlformats.org/officeDocument/2006/relationships/image" Target="../media/image7.gif"/></Relationships>
</file>

<file path=ppt/slides/_rels/slide4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40.xml"/><Relationship Id="rId4" Type="http://schemas.openxmlformats.org/officeDocument/2006/relationships/image" Target="../media/image7.gif"/></Relationships>
</file>

<file path=ppt/slides/_rels/slide4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41.xml"/><Relationship Id="rId4" Type="http://schemas.openxmlformats.org/officeDocument/2006/relationships/image" Target="../media/image7.gif"/></Relationships>
</file>

<file path=ppt/slides/_rels/slide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42.xml"/><Relationship Id="rId4" Type="http://schemas.openxmlformats.org/officeDocument/2006/relationships/image" Target="../media/image7.gif"/></Relationships>
</file>

<file path=ppt/slides/_rels/slide4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43.xml"/><Relationship Id="rId4" Type="http://schemas.openxmlformats.org/officeDocument/2006/relationships/image" Target="../media/image7.gif"/></Relationships>
</file>

<file path=ppt/slides/_rels/slide4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Layout" Target="../slideLayouts/slideLayout2.xml"/><Relationship Id="rId1" Type="http://schemas.openxmlformats.org/officeDocument/2006/relationships/themeOverride" Target="../theme/themeOverride44.xml"/><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WordArt 4"/>
          <p:cNvSpPr>
            <a:spLocks noChangeArrowheads="1" noChangeShapeType="1" noTextEdit="1"/>
          </p:cNvSpPr>
          <p:nvPr/>
        </p:nvSpPr>
        <p:spPr bwMode="auto">
          <a:xfrm>
            <a:off x="179512" y="2780927"/>
            <a:ext cx="8280400" cy="874713"/>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sp3d>
          </a:bodyPr>
          <a:lstStyle/>
          <a:p>
            <a:pPr algn="ctr"/>
            <a:r>
              <a:rPr lang="ru-RU" sz="3600" b="1" kern="10" dirty="0">
                <a:ln w="9525">
                  <a:round/>
                  <a:headEnd/>
                  <a:tailEnd/>
                </a:ln>
                <a:gradFill rotWithShape="1">
                  <a:gsLst>
                    <a:gs pos="0">
                      <a:srgbClr val="FFE701"/>
                    </a:gs>
                    <a:gs pos="100000">
                      <a:srgbClr val="FE3E02"/>
                    </a:gs>
                  </a:gsLst>
                  <a:lin ang="5400000" scaled="1"/>
                </a:gradFill>
                <a:latin typeface="Impact"/>
              </a:rPr>
              <a:t>ВИКТОРИНА «СВОЯ ИГРА»</a:t>
            </a:r>
          </a:p>
        </p:txBody>
      </p:sp>
      <p:sp>
        <p:nvSpPr>
          <p:cNvPr id="6" name="TextBox 5"/>
          <p:cNvSpPr txBox="1"/>
          <p:nvPr/>
        </p:nvSpPr>
        <p:spPr>
          <a:xfrm>
            <a:off x="3635896" y="5013176"/>
            <a:ext cx="5184576" cy="707886"/>
          </a:xfrm>
          <a:prstGeom prst="rect">
            <a:avLst/>
          </a:prstGeom>
          <a:noFill/>
        </p:spPr>
        <p:txBody>
          <a:bodyPr wrap="square" rtlCol="0">
            <a:spAutoFit/>
          </a:bodyPr>
          <a:lstStyle/>
          <a:p>
            <a:pPr algn="r"/>
            <a:r>
              <a:rPr lang="ru-RU" sz="1400" dirty="0" smtClean="0"/>
              <a:t>Подготовила </a:t>
            </a:r>
            <a:r>
              <a:rPr lang="ru-RU" sz="1400" b="1" dirty="0" smtClean="0"/>
              <a:t>Зинаида </a:t>
            </a:r>
            <a:r>
              <a:rPr lang="ru-RU" sz="1400" b="1" dirty="0" err="1" smtClean="0"/>
              <a:t>Лиховец</a:t>
            </a:r>
            <a:r>
              <a:rPr lang="ru-RU" sz="1400" dirty="0" smtClean="0"/>
              <a:t>, студентка 4 курса ШГПИ</a:t>
            </a:r>
            <a:endParaRPr lang="en-US" sz="1400" dirty="0" smtClean="0"/>
          </a:p>
          <a:p>
            <a:endParaRPr lang="ru-RU" sz="1400" dirty="0" smtClean="0"/>
          </a:p>
          <a:p>
            <a:pPr algn="r"/>
            <a:r>
              <a:rPr lang="en-US" sz="1200" i="1" dirty="0" smtClean="0">
                <a:hlinkClick r:id="rId4"/>
              </a:rPr>
              <a:t>si-sv.com</a:t>
            </a:r>
            <a:endParaRPr lang="ru-RU" sz="1200" i="1" dirty="0"/>
          </a:p>
        </p:txBody>
      </p:sp>
    </p:spTree>
  </p:cSld>
  <p:clrMapOvr>
    <a:overrideClrMapping bg1="lt1" tx1="dk1" bg2="lt2" tx2="dk2" accent1="accent1" accent2="accent2" accent3="accent3" accent4="accent4" accent5="accent5" accent6="accent6" hlink="hlink" folHlink="folHlink"/>
  </p:clrMapOvr>
  <p:transition advClick="0" advTm="15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9"/>
          <p:cNvSpPr>
            <a:spLocks noGrp="1" noChangeArrowheads="1"/>
          </p:cNvSpPr>
          <p:nvPr>
            <p:ph type="title"/>
          </p:nvPr>
        </p:nvSpPr>
        <p:spPr/>
        <p:txBody>
          <a:bodyPr/>
          <a:lstStyle/>
          <a:p>
            <a:pPr eaLnBrk="1" hangingPunct="1"/>
            <a:r>
              <a:rPr lang="ru-RU" altLang="ru-RU" b="1" smtClean="0">
                <a:solidFill>
                  <a:srgbClr val="000066"/>
                </a:solidFill>
              </a:rPr>
              <a:t>СИНИЙ РАУНД</a:t>
            </a:r>
          </a:p>
        </p:txBody>
      </p:sp>
      <p:graphicFrame>
        <p:nvGraphicFramePr>
          <p:cNvPr id="3143" name="Group 71"/>
          <p:cNvGraphicFramePr>
            <a:graphicFrameLocks noGrp="1"/>
          </p:cNvGraphicFramePr>
          <p:nvPr>
            <p:ph idx="1"/>
          </p:nvPr>
        </p:nvGraphicFramePr>
        <p:xfrm>
          <a:off x="457200" y="1600200"/>
          <a:ext cx="8229600" cy="4565650"/>
        </p:xfrm>
        <a:graphic>
          <a:graphicData uri="http://schemas.openxmlformats.org/drawingml/2006/table">
            <a:tbl>
              <a:tblPr/>
              <a:tblGrid>
                <a:gridCol w="1593850"/>
                <a:gridCol w="1149350"/>
                <a:gridCol w="1371600"/>
                <a:gridCol w="1371600"/>
                <a:gridCol w="1371600"/>
                <a:gridCol w="1371600"/>
              </a:tblGrid>
              <a:tr h="75905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000066"/>
                          </a:solidFill>
                          <a:effectLst/>
                          <a:latin typeface="Arial" charset="0"/>
                        </a:rPr>
                        <a:t>Сказочный</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3" action="ppaction://hlinksldjump"/>
                        </a:rPr>
                        <a:t>10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4" action="ppaction://hlinksldjump"/>
                        </a:rPr>
                        <a:t>20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5" action="ppaction://hlinksldjump"/>
                        </a:rPr>
                        <a:t>30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6" action="ppaction://hlinksldjump"/>
                        </a:rPr>
                        <a:t>40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7" action="ppaction://hlinksldjump"/>
                        </a:rPr>
                        <a:t>50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12289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000066"/>
                          </a:solidFill>
                          <a:effectLst/>
                          <a:latin typeface="Arial" charset="0"/>
                        </a:rPr>
                        <a:t>Известные люди</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8" action="ppaction://hlinksldjump"/>
                        </a:rPr>
                        <a:t>10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9" action="ppaction://hlinksldjump"/>
                        </a:rPr>
                        <a:t>20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0" action="ppaction://hlinksldjump"/>
                        </a:rPr>
                        <a:t>30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1" action="ppaction://hlinksldjump"/>
                        </a:rPr>
                        <a:t>40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2" action="ppaction://hlinksldjump"/>
                        </a:rPr>
                        <a:t>50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128994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smtClean="0">
                          <a:ln>
                            <a:noFill/>
                          </a:ln>
                          <a:solidFill>
                            <a:srgbClr val="000066"/>
                          </a:solidFill>
                          <a:effectLst/>
                          <a:latin typeface="Arial" charset="0"/>
                        </a:rPr>
                        <a:t>Термины</a:t>
                      </a:r>
                      <a:endParaRPr kumimoji="0" lang="ru-RU" sz="2800" b="0" i="0" u="none" strike="noStrike" cap="none" normalizeH="0" baseline="0" smtClean="0">
                        <a:ln>
                          <a:noFill/>
                        </a:ln>
                        <a:solidFill>
                          <a:srgbClr val="000066"/>
                        </a:solidFill>
                        <a:effectLst/>
                        <a:latin typeface="Arial"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3" action="ppaction://hlinksldjump"/>
                        </a:rPr>
                        <a:t>10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4" action="ppaction://hlinksldjump"/>
                        </a:rPr>
                        <a:t>20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5" action="ppaction://hlinksldjump"/>
                        </a:rPr>
                        <a:t>30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6" action="ppaction://hlinksldjump"/>
                        </a:rPr>
                        <a:t>40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7" action="ppaction://hlinksldjump"/>
                        </a:rPr>
                        <a:t>50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1287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000066"/>
                          </a:solidFill>
                          <a:effectLst/>
                          <a:latin typeface="Arial" charset="0"/>
                        </a:rPr>
                        <a:t>Партии</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18" action="ppaction://hlinksldjump"/>
                        </a:rPr>
                        <a:t>10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19" action="ppaction://hlinksldjump"/>
                        </a:rPr>
                        <a:t>20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20" action="ppaction://hlinksldjump"/>
                        </a:rPr>
                        <a:t>30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Arial" charset="0"/>
                          <a:hlinkClick r:id="rId21" action="ppaction://hlinksldjump"/>
                        </a:rPr>
                        <a:t>40</a:t>
                      </a:r>
                      <a:endParaRPr kumimoji="0" lang="ru-RU" sz="2800" b="1" i="0" u="none" strike="noStrike" cap="none" normalizeH="0" baseline="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Arial" charset="0"/>
                          <a:hlinkClick r:id="rId22" action="ppaction://hlinksldjump"/>
                        </a:rPr>
                        <a:t>50</a:t>
                      </a:r>
                      <a:endParaRPr kumimoji="0" lang="ru-RU" sz="2800" b="1" i="0" u="none" strike="noStrike" cap="none" normalizeH="0" baseline="0" dirty="0" smtClean="0">
                        <a:ln>
                          <a:noFill/>
                        </a:ln>
                        <a:solidFill>
                          <a:schemeClr val="folHlink"/>
                        </a:solidFill>
                        <a:effectLst/>
                        <a:latin typeface="Arial"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solidFill>
                  </a:tcPr>
                </a:tc>
              </a:tr>
            </a:tbl>
          </a:graphicData>
        </a:graphic>
      </p:graphicFrame>
    </p:spTree>
  </p:cSld>
  <p:clrMapOvr>
    <a:overrideClrMapping bg1="lt1" tx1="dk1" bg2="lt2" tx2="dk2" accent1="accent1" accent2="accent2" accent3="accent3" accent4="accent4" accent5="accent5" accent6="accent6" hlink="hlink" folHlink="folHlink"/>
  </p:clrMapOvr>
  <p:transition advClick="0"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ru-RU" altLang="ru-RU" b="1" smtClean="0"/>
              <a:t>КРАСНЫЙ    РАУНД</a:t>
            </a:r>
          </a:p>
        </p:txBody>
      </p:sp>
      <p:graphicFrame>
        <p:nvGraphicFramePr>
          <p:cNvPr id="5173" name="Group 53"/>
          <p:cNvGraphicFramePr>
            <a:graphicFrameLocks noGrp="1"/>
          </p:cNvGraphicFramePr>
          <p:nvPr>
            <p:ph idx="1"/>
          </p:nvPr>
        </p:nvGraphicFramePr>
        <p:xfrm>
          <a:off x="457200" y="1600200"/>
          <a:ext cx="8229600" cy="4795840"/>
        </p:xfrm>
        <a:graphic>
          <a:graphicData uri="http://schemas.openxmlformats.org/drawingml/2006/table">
            <a:tbl>
              <a:tblPr/>
              <a:tblGrid>
                <a:gridCol w="1593850"/>
                <a:gridCol w="1149350"/>
                <a:gridCol w="1371600"/>
                <a:gridCol w="1371600"/>
                <a:gridCol w="1371600"/>
                <a:gridCol w="1371600"/>
              </a:tblGrid>
              <a:tr h="11407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FFFF00"/>
                          </a:solidFill>
                          <a:effectLst/>
                          <a:latin typeface="Arial" charset="0"/>
                        </a:rPr>
                        <a:t>Русь</a:t>
                      </a: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4" action="ppaction://hlinksldjump"/>
                        </a:rPr>
                        <a:t>10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5" action="ppaction://hlinksldjump"/>
                        </a:rPr>
                        <a:t>20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6" action="ppaction://hlinksldjump"/>
                        </a:rPr>
                        <a:t>30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7" action="ppaction://hlinksldjump"/>
                        </a:rPr>
                        <a:t>40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8" action="ppaction://hlinksldjump"/>
                        </a:rPr>
                        <a:t>50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r>
              <a:tr h="114274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smtClean="0">
                          <a:ln>
                            <a:noFill/>
                          </a:ln>
                          <a:solidFill>
                            <a:srgbClr val="FFFF00"/>
                          </a:solidFill>
                          <a:effectLst/>
                          <a:latin typeface="Arial" charset="0"/>
                        </a:rPr>
                        <a:t>Бюллетень</a:t>
                      </a: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9" action="ppaction://hlinksldjump"/>
                        </a:rPr>
                        <a:t>10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0" action="ppaction://hlinksldjump"/>
                        </a:rPr>
                        <a:t>20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1" action="ppaction://hlinksldjump"/>
                        </a:rPr>
                        <a:t>30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2" action="ppaction://hlinksldjump"/>
                        </a:rPr>
                        <a:t>40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3" action="ppaction://hlinksldjump"/>
                        </a:rPr>
                        <a:t>50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r>
              <a:tr h="13715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FFFF00"/>
                          </a:solidFill>
                          <a:effectLst/>
                          <a:latin typeface="Arial" charset="0"/>
                        </a:rPr>
                        <a:t>Каждая цифра важна</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rgbClr val="FFFF00"/>
                        </a:solidFill>
                        <a:effectLst/>
                        <a:latin typeface="Arial" charset="0"/>
                      </a:endParaRP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rgbClr val="FFFF00"/>
                          </a:solidFill>
                          <a:effectLst/>
                          <a:latin typeface="Arial" charset="0"/>
                          <a:hlinkClick r:id="rId14" action="ppaction://hlinksldjump"/>
                        </a:rPr>
                        <a:t>10</a:t>
                      </a:r>
                      <a:endParaRPr kumimoji="0" lang="ru-RU" sz="2800" b="1" i="0" u="none" strike="noStrike" cap="none" normalizeH="0" baseline="0" dirty="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5" action="ppaction://hlinksldjump"/>
                        </a:rPr>
                        <a:t>20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6" action="ppaction://hlinksldjump"/>
                        </a:rPr>
                        <a:t>30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7" action="ppaction://hlinksldjump"/>
                        </a:rPr>
                        <a:t>40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8" action="ppaction://hlinksldjump"/>
                        </a:rPr>
                        <a:t>50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82C12"/>
                    </a:solidFill>
                  </a:tcPr>
                </a:tc>
              </a:tr>
              <a:tr h="114074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rgbClr val="FFFF00"/>
                          </a:solidFill>
                          <a:effectLst/>
                          <a:latin typeface="Arial" charset="0"/>
                        </a:rPr>
                        <a:t>Обществознание</a:t>
                      </a:r>
                    </a:p>
                  </a:txBody>
                  <a:tcPr marT="45719" marB="4571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19" action="ppaction://hlinksldjump"/>
                        </a:rPr>
                        <a:t>10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20" action="ppaction://hlinksldjump"/>
                        </a:rPr>
                        <a:t>20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21" action="ppaction://hlinksldjump"/>
                        </a:rPr>
                        <a:t>30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FF00"/>
                          </a:solidFill>
                          <a:effectLst/>
                          <a:latin typeface="Arial" charset="0"/>
                          <a:hlinkClick r:id="rId22" action="ppaction://hlinksldjump"/>
                        </a:rPr>
                        <a:t>40</a:t>
                      </a:r>
                      <a:endParaRPr kumimoji="0" lang="ru-RU" sz="2800" b="1" i="0" u="none" strike="noStrike" cap="none" normalizeH="0" baseline="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rgbClr val="FFFF00"/>
                          </a:solidFill>
                          <a:effectLst/>
                          <a:latin typeface="Arial" charset="0"/>
                          <a:hlinkClick r:id="rId23" action="ppaction://hlinksldjump"/>
                        </a:rPr>
                        <a:t>50</a:t>
                      </a:r>
                      <a:endParaRPr kumimoji="0" lang="ru-RU" sz="2800" b="1" i="0" u="none" strike="noStrike" cap="none" normalizeH="0" baseline="0" dirty="0" smtClean="0">
                        <a:ln>
                          <a:noFill/>
                        </a:ln>
                        <a:solidFill>
                          <a:srgbClr val="FFFF00"/>
                        </a:solidFill>
                        <a:effectLst/>
                        <a:latin typeface="Arial" charset="0"/>
                      </a:endParaRPr>
                    </a:p>
                  </a:txBody>
                  <a:tcPr marT="45719" marB="4571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82C12"/>
                    </a:solidFill>
                  </a:tcPr>
                </a:tc>
              </a:tr>
            </a:tbl>
          </a:graphicData>
        </a:graphic>
      </p:graphicFrame>
    </p:spTree>
  </p:cSld>
  <p:clrMapOvr>
    <a:overrideClrMapping bg1="lt1" tx1="dk1" bg2="lt2" tx2="dk2" accent1="accent1" accent2="accent2" accent3="accent3" accent4="accent4" accent5="accent5" accent6="accent6" hlink="hlink" folHlink="folHlink"/>
  </p:clrMapOvr>
  <p:transition advClick="0" advTm="1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ru-RU" altLang="ru-RU" b="1" smtClean="0"/>
              <a:t>РАУНД   «СВОЯ ИГРА»</a:t>
            </a:r>
          </a:p>
        </p:txBody>
      </p:sp>
      <p:sp>
        <p:nvSpPr>
          <p:cNvPr id="6147" name="Rectangle 3"/>
          <p:cNvSpPr>
            <a:spLocks noGrp="1" noChangeArrowheads="1"/>
          </p:cNvSpPr>
          <p:nvPr>
            <p:ph type="body" idx="1"/>
          </p:nvPr>
        </p:nvSpPr>
        <p:spPr/>
        <p:txBody>
          <a:bodyPr/>
          <a:lstStyle/>
          <a:p>
            <a:pPr eaLnBrk="1" hangingPunct="1">
              <a:buFontTx/>
              <a:buNone/>
            </a:pPr>
            <a:r>
              <a:rPr lang="ru-RU" altLang="ru-RU" sz="2800" b="1" smtClean="0">
                <a:latin typeface="Times New Roman" pitchFamily="18" charset="0"/>
              </a:rPr>
              <a:t>       </a:t>
            </a:r>
            <a:r>
              <a:rPr lang="ru-RU" altLang="ru-RU" sz="4400" b="1" smtClean="0">
                <a:latin typeface="Times New Roman" pitchFamily="18" charset="0"/>
              </a:rPr>
              <a:t>«Королева властвует, но не правит». </a:t>
            </a:r>
          </a:p>
          <a:p>
            <a:pPr eaLnBrk="1" hangingPunct="1">
              <a:buFontTx/>
              <a:buNone/>
            </a:pPr>
            <a:r>
              <a:rPr lang="ru-RU" altLang="ru-RU" sz="4000" b="1" smtClean="0">
                <a:latin typeface="Times New Roman" pitchFamily="18" charset="0"/>
              </a:rPr>
              <a:t>Назовите вид формы правления.</a:t>
            </a:r>
            <a:endParaRPr lang="ru-RU" altLang="ru-RU" sz="2400" b="1" smtClean="0">
              <a:latin typeface="Times New Roman" pitchFamily="18" charset="0"/>
            </a:endParaRPr>
          </a:p>
          <a:p>
            <a:pPr algn="ctr" eaLnBrk="1" hangingPunct="1">
              <a:buFontTx/>
              <a:buNone/>
            </a:pPr>
            <a:r>
              <a:rPr lang="ru-RU" altLang="ru-RU" sz="2800" b="1" i="1" u="sng" smtClean="0">
                <a:solidFill>
                  <a:srgbClr val="C82C12"/>
                </a:solidFill>
                <a:latin typeface="Times New Roman" pitchFamily="18" charset="0"/>
              </a:rPr>
              <a:t>Ограниченая монархия (конституционная)</a:t>
            </a:r>
          </a:p>
        </p:txBody>
      </p:sp>
    </p:spTree>
  </p:cSld>
  <p:clrMapOvr>
    <a:overrideClrMapping bg1="lt1" tx1="dk1" bg2="lt2" tx2="dk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20000"/>
                                  </p:stCondLst>
                                  <p:childTnLst>
                                    <p:set>
                                      <p:cBhvr>
                                        <p:cTn id="6" dur="1" fill="hold">
                                          <p:stCondLst>
                                            <p:cond delay="0"/>
                                          </p:stCondLst>
                                        </p:cTn>
                                        <p:tgtEl>
                                          <p:spTgt spid="6147">
                                            <p:txEl>
                                              <p:pRg st="2" end="2"/>
                                            </p:txEl>
                                          </p:spTgt>
                                        </p:tgtEl>
                                        <p:attrNameLst>
                                          <p:attrName>style.visibility</p:attrName>
                                        </p:attrNameLst>
                                      </p:cBhvr>
                                      <p:to>
                                        <p:strVal val="visible"/>
                                      </p:to>
                                    </p:set>
                                    <p:animEffect transition="in" filter="checkerboard(across)">
                                      <p:cBhvr>
                                        <p:cTn id="7"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a:t>
            </a:r>
            <a:r>
              <a:rPr lang="ru-RU" altLang="ru-RU" b="1" smtClean="0"/>
              <a:t>Сказки</a:t>
            </a:r>
            <a:endParaRPr lang="ru-RU" altLang="ru-RU" sz="3200" b="1" u="sng" smtClean="0">
              <a:solidFill>
                <a:schemeClr val="folHlink"/>
              </a:solidFill>
            </a:endParaRPr>
          </a:p>
        </p:txBody>
      </p:sp>
      <p:sp>
        <p:nvSpPr>
          <p:cNvPr id="65539" name="Rectangle 3"/>
          <p:cNvSpPr>
            <a:spLocks noGrp="1" noChangeArrowheads="1"/>
          </p:cNvSpPr>
          <p:nvPr>
            <p:ph type="body" idx="1"/>
          </p:nvPr>
        </p:nvSpPr>
        <p:spPr/>
        <p:txBody>
          <a:bodyPr/>
          <a:lstStyle/>
          <a:p>
            <a:pPr eaLnBrk="1" hangingPunct="1">
              <a:buFontTx/>
              <a:buNone/>
            </a:pPr>
            <a:r>
              <a:rPr lang="ru-RU" altLang="ru-RU" smtClean="0"/>
              <a:t>Вопрос на 10</a:t>
            </a:r>
          </a:p>
          <a:p>
            <a:pPr eaLnBrk="1" hangingPunct="1">
              <a:buFontTx/>
              <a:buNone/>
            </a:pPr>
            <a:r>
              <a:rPr lang="ru-RU" altLang="ru-RU" b="1" smtClean="0"/>
              <a:t>Почему обитатели птичьего двора обижали гадкого утёнка и справедливо ли это? </a:t>
            </a:r>
          </a:p>
          <a:p>
            <a:pPr eaLnBrk="1" hangingPunct="1">
              <a:buFontTx/>
              <a:buNone/>
            </a:pPr>
            <a:r>
              <a:rPr lang="ru-RU" altLang="ru-RU" b="1" smtClean="0"/>
              <a:t>                                 </a:t>
            </a:r>
            <a:r>
              <a:rPr lang="ru-RU" altLang="ru-RU" b="1" smtClean="0">
                <a:solidFill>
                  <a:srgbClr val="FF0000"/>
                </a:solidFill>
              </a:rPr>
              <a:t>Он был не похож на окружающих.</a:t>
            </a:r>
            <a:endParaRPr lang="ru-RU" altLang="ru-RU" smtClean="0">
              <a:solidFill>
                <a:srgbClr val="FF0000"/>
              </a:solidFill>
            </a:endParaRPr>
          </a:p>
          <a:p>
            <a:pPr eaLnBrk="1" hangingPunct="1">
              <a:buFontTx/>
              <a:buNone/>
            </a:pPr>
            <a:endParaRPr lang="ru-RU" altLang="ru-RU" smtClean="0"/>
          </a:p>
          <a:p>
            <a:pPr eaLnBrk="1" hangingPunct="1"/>
            <a:endParaRPr lang="ru-RU" altLang="ru-RU" smtClean="0"/>
          </a:p>
          <a:p>
            <a:pPr eaLnBrk="1" hangingPunct="1"/>
            <a:endParaRPr lang="ru-RU" altLang="ru-RU" smtClean="0"/>
          </a:p>
          <a:p>
            <a:pPr eaLnBrk="1" hangingPunct="1"/>
            <a:endParaRPr lang="ru-RU" altLang="ru-RU" smtClean="0"/>
          </a:p>
          <a:p>
            <a:pPr eaLnBrk="1" hangingPunct="1"/>
            <a:endParaRPr lang="ru-RU" altLang="ru-RU" smtClean="0"/>
          </a:p>
        </p:txBody>
      </p:sp>
      <p:grpSp>
        <p:nvGrpSpPr>
          <p:cNvPr id="6148" name="Group 7"/>
          <p:cNvGrpSpPr>
            <a:grpSpLocks/>
          </p:cNvGrpSpPr>
          <p:nvPr/>
        </p:nvGrpSpPr>
        <p:grpSpPr bwMode="auto">
          <a:xfrm>
            <a:off x="6300788" y="6237288"/>
            <a:ext cx="1447800" cy="231775"/>
            <a:chOff x="1056" y="3312"/>
            <a:chExt cx="1248" cy="432"/>
          </a:xfrm>
        </p:grpSpPr>
        <p:sp>
          <p:nvSpPr>
            <p:cNvPr id="65544" name="AutoShape 8">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6150" name="AutoShape 9">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65546" name="AutoShape 10">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15000"/>
                                  </p:stCondLst>
                                  <p:iterate type="lt">
                                    <p:tmPct val="0"/>
                                  </p:iterate>
                                  <p:childTnLst>
                                    <p:set>
                                      <p:cBhvr>
                                        <p:cTn id="6" dur="1" fill="hold">
                                          <p:stCondLst>
                                            <p:cond delay="0"/>
                                          </p:stCondLst>
                                        </p:cTn>
                                        <p:tgtEl>
                                          <p:spTgt spid="65539">
                                            <p:txEl>
                                              <p:pRg st="2" end="2"/>
                                            </p:txEl>
                                          </p:spTgt>
                                        </p:tgtEl>
                                        <p:attrNameLst>
                                          <p:attrName>style.visibility</p:attrName>
                                        </p:attrNameLst>
                                      </p:cBhvr>
                                      <p:to>
                                        <p:strVal val="visible"/>
                                      </p:to>
                                    </p:set>
                                    <p:anim calcmode="lin" valueType="num">
                                      <p:cBhvr>
                                        <p:cTn id="7" dur="500" decel="50000" fill="hold">
                                          <p:stCondLst>
                                            <p:cond delay="0"/>
                                          </p:stCondLst>
                                        </p:cTn>
                                        <p:tgtEl>
                                          <p:spTgt spid="65539">
                                            <p:txEl>
                                              <p:pRg st="2" end="2"/>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5539">
                                            <p:txEl>
                                              <p:pRg st="2" end="2"/>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5539">
                                            <p:txEl>
                                              <p:pRg st="2" end="2"/>
                                            </p:txEl>
                                          </p:spTgt>
                                        </p:tgtEl>
                                        <p:attrNameLst>
                                          <p:attrName>ppt_w</p:attrName>
                                        </p:attrNameLst>
                                      </p:cBhvr>
                                      <p:tavLst>
                                        <p:tav tm="0">
                                          <p:val>
                                            <p:strVal val="#ppt_w*.05"/>
                                          </p:val>
                                        </p:tav>
                                        <p:tav tm="100000">
                                          <p:val>
                                            <p:strVal val="#ppt_w"/>
                                          </p:val>
                                        </p:tav>
                                      </p:tavLst>
                                    </p:anim>
                                    <p:anim calcmode="lin" valueType="num">
                                      <p:cBhvr>
                                        <p:cTn id="10" dur="1000" fill="hold"/>
                                        <p:tgtEl>
                                          <p:spTgt spid="65539">
                                            <p:txEl>
                                              <p:pRg st="2" end="2"/>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5539">
                                            <p:txEl>
                                              <p:pRg st="2" end="2"/>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5539">
                                            <p:txEl>
                                              <p:pRg st="2" end="2"/>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5539">
                                            <p:txEl>
                                              <p:pRg st="2" end="2"/>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сказки</a:t>
            </a:r>
          </a:p>
        </p:txBody>
      </p:sp>
      <p:sp>
        <p:nvSpPr>
          <p:cNvPr id="7171" name="Rectangle 3"/>
          <p:cNvSpPr>
            <a:spLocks noGrp="1" noChangeArrowheads="1"/>
          </p:cNvSpPr>
          <p:nvPr>
            <p:ph type="body" idx="1"/>
          </p:nvPr>
        </p:nvSpPr>
        <p:spPr/>
        <p:txBody>
          <a:bodyPr/>
          <a:lstStyle/>
          <a:p>
            <a:pPr eaLnBrk="1" hangingPunct="1">
              <a:buFontTx/>
              <a:buNone/>
            </a:pPr>
            <a:r>
              <a:rPr lang="ru-RU" altLang="ru-RU" smtClean="0"/>
              <a:t>Вопрос на 20</a:t>
            </a:r>
            <a:endParaRPr lang="en-US" altLang="ru-RU" smtClean="0"/>
          </a:p>
          <a:p>
            <a:pPr algn="ctr" eaLnBrk="1" hangingPunct="1">
              <a:buFontTx/>
              <a:buNone/>
            </a:pPr>
            <a:r>
              <a:rPr lang="ru-RU" altLang="ru-RU" b="1" smtClean="0">
                <a:solidFill>
                  <a:schemeClr val="accent2"/>
                </a:solidFill>
              </a:rPr>
              <a:t>Подраунд «Своя игра»</a:t>
            </a:r>
            <a:r>
              <a:rPr lang="ru-RU" altLang="ru-RU" smtClean="0">
                <a:solidFill>
                  <a:schemeClr val="accent2"/>
                </a:solidFill>
              </a:rPr>
              <a:t> </a:t>
            </a:r>
          </a:p>
          <a:p>
            <a:pPr algn="ctr" eaLnBrk="1" hangingPunct="1">
              <a:buFontTx/>
              <a:buNone/>
            </a:pPr>
            <a:r>
              <a:rPr lang="ru-RU" altLang="ru-RU" b="1" smtClean="0"/>
              <a:t>как звали 3х главных богатырей на Руси</a:t>
            </a:r>
            <a:endParaRPr lang="ru-RU" altLang="ru-RU" smtClean="0">
              <a:solidFill>
                <a:srgbClr val="C82C12"/>
              </a:solidFill>
            </a:endParaRPr>
          </a:p>
          <a:p>
            <a:pPr eaLnBrk="1" hangingPunct="1">
              <a:buFontTx/>
              <a:buNone/>
            </a:pPr>
            <a:endParaRPr lang="ru-RU" altLang="ru-RU" smtClean="0">
              <a:solidFill>
                <a:srgbClr val="C82C12"/>
              </a:solidFill>
            </a:endParaRPr>
          </a:p>
          <a:p>
            <a:pPr eaLnBrk="1" hangingPunct="1">
              <a:buFontTx/>
              <a:buNone/>
            </a:pPr>
            <a:r>
              <a:rPr lang="ru-RU" altLang="ru-RU" smtClean="0">
                <a:solidFill>
                  <a:srgbClr val="C82C12"/>
                </a:solidFill>
              </a:rPr>
              <a:t>Илья Муромец, Алёша Попович, Добрыня Никитич.</a:t>
            </a:r>
            <a:endParaRPr lang="ru-RU" altLang="ru-RU" smtClean="0"/>
          </a:p>
          <a:p>
            <a:pPr eaLnBrk="1" hangingPunct="1"/>
            <a:endParaRPr lang="ru-RU" altLang="ru-RU" smtClean="0"/>
          </a:p>
          <a:p>
            <a:pPr eaLnBrk="1" hangingPunct="1"/>
            <a:endParaRPr lang="ru-RU" altLang="ru-RU" smtClean="0"/>
          </a:p>
        </p:txBody>
      </p:sp>
      <p:grpSp>
        <p:nvGrpSpPr>
          <p:cNvPr id="7172" name="Group 4"/>
          <p:cNvGrpSpPr>
            <a:grpSpLocks/>
          </p:cNvGrpSpPr>
          <p:nvPr/>
        </p:nvGrpSpPr>
        <p:grpSpPr bwMode="auto">
          <a:xfrm>
            <a:off x="6300788" y="6237288"/>
            <a:ext cx="1447800" cy="231775"/>
            <a:chOff x="1056" y="3312"/>
            <a:chExt cx="1248" cy="432"/>
          </a:xfrm>
        </p:grpSpPr>
        <p:sp>
          <p:nvSpPr>
            <p:cNvPr id="7173"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7174" name="AutoShape 6">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175"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0"/>
                                  </p:stCondLst>
                                  <p:childTnLst>
                                    <p:set>
                                      <p:cBhvr>
                                        <p:cTn id="6" dur="1" fill="hold">
                                          <p:stCondLst>
                                            <p:cond delay="0"/>
                                          </p:stCondLst>
                                        </p:cTn>
                                        <p:tgtEl>
                                          <p:spTgt spid="7171">
                                            <p:txEl>
                                              <p:pRg st="4" end="4"/>
                                            </p:txEl>
                                          </p:spTgt>
                                        </p:tgtEl>
                                        <p:attrNameLst>
                                          <p:attrName>style.visibility</p:attrName>
                                        </p:attrNameLst>
                                      </p:cBhvr>
                                      <p:to>
                                        <p:strVal val="visible"/>
                                      </p:to>
                                    </p:set>
                                    <p:anim calcmode="lin" valueType="num">
                                      <p:cBhvr additive="base">
                                        <p:cTn id="7" dur="500" fill="hold"/>
                                        <p:tgtEl>
                                          <p:spTgt spid="7171">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Сказки</a:t>
            </a:r>
          </a:p>
        </p:txBody>
      </p:sp>
      <p:sp>
        <p:nvSpPr>
          <p:cNvPr id="66563" name="Rectangle 3"/>
          <p:cNvSpPr>
            <a:spLocks noGrp="1" noChangeArrowheads="1"/>
          </p:cNvSpPr>
          <p:nvPr>
            <p:ph type="body" idx="1"/>
          </p:nvPr>
        </p:nvSpPr>
        <p:spPr/>
        <p:txBody>
          <a:bodyPr/>
          <a:lstStyle/>
          <a:p>
            <a:pPr eaLnBrk="1" hangingPunct="1">
              <a:buFontTx/>
              <a:buNone/>
            </a:pPr>
            <a:r>
              <a:rPr lang="ru-RU" altLang="ru-RU" smtClean="0"/>
              <a:t>Вопрос на 30</a:t>
            </a:r>
          </a:p>
          <a:p>
            <a:pPr eaLnBrk="1" hangingPunct="1">
              <a:buFontTx/>
              <a:buNone/>
            </a:pPr>
            <a:r>
              <a:rPr lang="ru-RU" altLang="ru-RU" b="1" smtClean="0"/>
              <a:t>Какие права Кая нарушила Снежная Королева?</a:t>
            </a:r>
          </a:p>
          <a:p>
            <a:pPr eaLnBrk="1" hangingPunct="1">
              <a:buFontTx/>
              <a:buNone/>
            </a:pPr>
            <a:r>
              <a:rPr lang="ru-RU" altLang="ru-RU" b="1" smtClean="0"/>
              <a:t>                                    </a:t>
            </a:r>
            <a:r>
              <a:rPr lang="ru-RU" altLang="ru-RU" b="1" smtClean="0">
                <a:solidFill>
                  <a:srgbClr val="C82C12"/>
                </a:solidFill>
              </a:rPr>
              <a:t>Право на свободу и неприкосновенность личности.</a:t>
            </a:r>
            <a:endParaRPr lang="ru-RU" altLang="ru-RU"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8196" name="Group 4"/>
          <p:cNvGrpSpPr>
            <a:grpSpLocks/>
          </p:cNvGrpSpPr>
          <p:nvPr/>
        </p:nvGrpSpPr>
        <p:grpSpPr bwMode="auto">
          <a:xfrm>
            <a:off x="6300788" y="6237288"/>
            <a:ext cx="1447800" cy="231775"/>
            <a:chOff x="1056" y="3312"/>
            <a:chExt cx="1248" cy="432"/>
          </a:xfrm>
        </p:grpSpPr>
        <p:sp>
          <p:nvSpPr>
            <p:cNvPr id="66565"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8198"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66567"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0"/>
                                  </p:stCondLst>
                                  <p:childTnLst>
                                    <p:set>
                                      <p:cBhvr>
                                        <p:cTn id="6" dur="1" fill="hold">
                                          <p:stCondLst>
                                            <p:cond delay="0"/>
                                          </p:stCondLst>
                                        </p:cTn>
                                        <p:tgtEl>
                                          <p:spTgt spid="66563">
                                            <p:txEl>
                                              <p:pRg st="2" end="2"/>
                                            </p:txEl>
                                          </p:spTgt>
                                        </p:tgtEl>
                                        <p:attrNameLst>
                                          <p:attrName>style.visibility</p:attrName>
                                        </p:attrNameLst>
                                      </p:cBhvr>
                                      <p:to>
                                        <p:strVal val="visible"/>
                                      </p:to>
                                    </p:set>
                                    <p:anim calcmode="lin" valueType="num">
                                      <p:cBhvr additive="base">
                                        <p:cTn id="7" dur="500" fill="hold"/>
                                        <p:tgtEl>
                                          <p:spTgt spid="6656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656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Сказки</a:t>
            </a:r>
          </a:p>
        </p:txBody>
      </p:sp>
      <p:sp>
        <p:nvSpPr>
          <p:cNvPr id="67587" name="Rectangle 3"/>
          <p:cNvSpPr>
            <a:spLocks noGrp="1" noChangeArrowheads="1"/>
          </p:cNvSpPr>
          <p:nvPr>
            <p:ph type="body" idx="1"/>
          </p:nvPr>
        </p:nvSpPr>
        <p:spPr/>
        <p:txBody>
          <a:bodyPr/>
          <a:lstStyle/>
          <a:p>
            <a:pPr eaLnBrk="1" hangingPunct="1">
              <a:buFontTx/>
              <a:buNone/>
            </a:pPr>
            <a:r>
              <a:rPr lang="ru-RU" altLang="ru-RU" smtClean="0"/>
              <a:t>Вопрос на 40</a:t>
            </a:r>
          </a:p>
          <a:p>
            <a:pPr eaLnBrk="1" hangingPunct="1">
              <a:buFontTx/>
              <a:buNone/>
            </a:pPr>
            <a:r>
              <a:rPr lang="ru-RU" altLang="ru-RU" b="1" smtClean="0"/>
              <a:t> Назовите адрес проживания Карлсона</a:t>
            </a:r>
          </a:p>
          <a:p>
            <a:pPr eaLnBrk="1" hangingPunct="1">
              <a:buFontTx/>
              <a:buNone/>
            </a:pPr>
            <a:r>
              <a:rPr lang="ru-RU" altLang="ru-RU" b="1" smtClean="0"/>
              <a:t>                   </a:t>
            </a:r>
          </a:p>
          <a:p>
            <a:pPr eaLnBrk="1" hangingPunct="1">
              <a:buFontTx/>
              <a:buNone/>
            </a:pPr>
            <a:r>
              <a:rPr lang="ru-RU" altLang="ru-RU" b="1" smtClean="0"/>
              <a:t> </a:t>
            </a:r>
            <a:r>
              <a:rPr lang="ru-RU" altLang="ru-RU" smtClean="0">
                <a:solidFill>
                  <a:srgbClr val="FF0000"/>
                </a:solidFill>
              </a:rPr>
              <a:t>Швеция, Стокгольм, крыша обычного дома.</a:t>
            </a:r>
          </a:p>
          <a:p>
            <a:pPr eaLnBrk="1" hangingPunct="1"/>
            <a:endParaRPr lang="ru-RU" altLang="ru-RU" smtClean="0"/>
          </a:p>
          <a:p>
            <a:pPr eaLnBrk="1" hangingPunct="1"/>
            <a:endParaRPr lang="ru-RU" altLang="ru-RU" smtClean="0"/>
          </a:p>
        </p:txBody>
      </p:sp>
      <p:grpSp>
        <p:nvGrpSpPr>
          <p:cNvPr id="9220" name="Group 4"/>
          <p:cNvGrpSpPr>
            <a:grpSpLocks/>
          </p:cNvGrpSpPr>
          <p:nvPr/>
        </p:nvGrpSpPr>
        <p:grpSpPr bwMode="auto">
          <a:xfrm>
            <a:off x="6300788" y="6237288"/>
            <a:ext cx="1447800" cy="231775"/>
            <a:chOff x="1056" y="3312"/>
            <a:chExt cx="1248" cy="432"/>
          </a:xfrm>
        </p:grpSpPr>
        <p:sp>
          <p:nvSpPr>
            <p:cNvPr id="67589"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9222"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67591"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0"/>
                                  </p:stCondLst>
                                  <p:childTnLst>
                                    <p:set>
                                      <p:cBhvr>
                                        <p:cTn id="6" dur="1" fill="hold">
                                          <p:stCondLst>
                                            <p:cond delay="0"/>
                                          </p:stCondLst>
                                        </p:cTn>
                                        <p:tgtEl>
                                          <p:spTgt spid="67587">
                                            <p:txEl>
                                              <p:pRg st="2" end="2"/>
                                            </p:txEl>
                                          </p:spTgt>
                                        </p:tgtEl>
                                        <p:attrNameLst>
                                          <p:attrName>style.visibility</p:attrName>
                                        </p:attrNameLst>
                                      </p:cBhvr>
                                      <p:to>
                                        <p:strVal val="visible"/>
                                      </p:to>
                                    </p:set>
                                    <p:anim calcmode="lin" valueType="num">
                                      <p:cBhvr additive="base">
                                        <p:cTn id="7" dur="500" fill="hold"/>
                                        <p:tgtEl>
                                          <p:spTgt spid="6758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7">
                                            <p:txEl>
                                              <p:pRg st="2" end="2"/>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15500"/>
                            </p:stCondLst>
                            <p:childTnLst>
                              <p:par>
                                <p:cTn id="10" presetID="2" presetClass="entr" presetSubtype="4" fill="hold" nodeType="afterEffect">
                                  <p:stCondLst>
                                    <p:cond delay="15000"/>
                                  </p:stCondLst>
                                  <p:childTnLst>
                                    <p:set>
                                      <p:cBhvr>
                                        <p:cTn id="11" dur="1" fill="hold">
                                          <p:stCondLst>
                                            <p:cond delay="0"/>
                                          </p:stCondLst>
                                        </p:cTn>
                                        <p:tgtEl>
                                          <p:spTgt spid="67587">
                                            <p:txEl>
                                              <p:pRg st="3" end="3"/>
                                            </p:txEl>
                                          </p:spTgt>
                                        </p:tgtEl>
                                        <p:attrNameLst>
                                          <p:attrName>style.visibility</p:attrName>
                                        </p:attrNameLst>
                                      </p:cBhvr>
                                      <p:to>
                                        <p:strVal val="visible"/>
                                      </p:to>
                                    </p:set>
                                    <p:anim calcmode="lin" valueType="num">
                                      <p:cBhvr additive="base">
                                        <p:cTn id="12" dur="500" fill="hold"/>
                                        <p:tgtEl>
                                          <p:spTgt spid="67587">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758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Сказки </a:t>
            </a:r>
          </a:p>
        </p:txBody>
      </p:sp>
      <p:sp>
        <p:nvSpPr>
          <p:cNvPr id="68611" name="Rectangle 3"/>
          <p:cNvSpPr>
            <a:spLocks noGrp="1" noChangeArrowheads="1"/>
          </p:cNvSpPr>
          <p:nvPr>
            <p:ph type="body" idx="1"/>
          </p:nvPr>
        </p:nvSpPr>
        <p:spPr/>
        <p:txBody>
          <a:bodyPr/>
          <a:lstStyle/>
          <a:p>
            <a:pPr eaLnBrk="1" hangingPunct="1">
              <a:buFontTx/>
              <a:buNone/>
            </a:pPr>
            <a:r>
              <a:rPr lang="ru-RU" altLang="ru-RU" smtClean="0"/>
              <a:t>Вопрос на 50</a:t>
            </a:r>
          </a:p>
          <a:p>
            <a:pPr algn="ctr" eaLnBrk="1" hangingPunct="1">
              <a:buFontTx/>
              <a:buNone/>
            </a:pPr>
            <a:r>
              <a:rPr lang="ru-RU" altLang="ru-RU" b="1" i="1" smtClean="0">
                <a:solidFill>
                  <a:schemeClr val="accent2"/>
                </a:solidFill>
              </a:rPr>
              <a:t>Подраунд «Кот в мешке»</a:t>
            </a:r>
            <a:endParaRPr lang="ru-RU" altLang="ru-RU" b="1" smtClean="0">
              <a:solidFill>
                <a:schemeClr val="accent2"/>
              </a:solidFill>
            </a:endParaRPr>
          </a:p>
          <a:p>
            <a:pPr eaLnBrk="1" hangingPunct="1">
              <a:buFontTx/>
              <a:buNone/>
            </a:pPr>
            <a:endParaRPr lang="ru-RU" altLang="ru-RU" b="1" smtClean="0">
              <a:solidFill>
                <a:schemeClr val="accent2"/>
              </a:solidFill>
            </a:endParaRPr>
          </a:p>
          <a:p>
            <a:pPr eaLnBrk="1" hangingPunct="1">
              <a:buFontTx/>
              <a:buNone/>
            </a:pPr>
            <a:r>
              <a:rPr lang="ru-RU" altLang="ru-RU" b="1" smtClean="0"/>
              <a:t>Какие права Золушки были нарушены?</a:t>
            </a:r>
          </a:p>
          <a:p>
            <a:pPr eaLnBrk="1" hangingPunct="1">
              <a:buFontTx/>
              <a:buNone/>
            </a:pPr>
            <a:r>
              <a:rPr lang="ru-RU" altLang="ru-RU" b="1" smtClean="0"/>
              <a:t>                              </a:t>
            </a:r>
            <a:r>
              <a:rPr lang="ru-RU" altLang="ru-RU" b="1" smtClean="0">
                <a:solidFill>
                  <a:srgbClr val="C82C12"/>
                </a:solidFill>
              </a:rPr>
              <a:t>Право на достойное существование.</a:t>
            </a:r>
            <a:endParaRPr lang="ru-RU" altLang="ru-RU"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10244" name="Group 5"/>
          <p:cNvGrpSpPr>
            <a:grpSpLocks/>
          </p:cNvGrpSpPr>
          <p:nvPr/>
        </p:nvGrpSpPr>
        <p:grpSpPr bwMode="auto">
          <a:xfrm>
            <a:off x="6300788" y="6237288"/>
            <a:ext cx="1447800" cy="231775"/>
            <a:chOff x="1056" y="3312"/>
            <a:chExt cx="1248" cy="432"/>
          </a:xfrm>
        </p:grpSpPr>
        <p:sp>
          <p:nvSpPr>
            <p:cNvPr id="68614" name="AutoShape 6">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0246" name="AutoShape 7">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68616" name="AutoShape 8">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15000"/>
                                  </p:stCondLst>
                                  <p:childTnLst>
                                    <p:set>
                                      <p:cBhvr>
                                        <p:cTn id="6" dur="1" fill="hold">
                                          <p:stCondLst>
                                            <p:cond delay="0"/>
                                          </p:stCondLst>
                                        </p:cTn>
                                        <p:tgtEl>
                                          <p:spTgt spid="68611">
                                            <p:txEl>
                                              <p:pRg st="4" end="4"/>
                                            </p:txEl>
                                          </p:spTgt>
                                        </p:tgtEl>
                                        <p:attrNameLst>
                                          <p:attrName>style.visibility</p:attrName>
                                        </p:attrNameLst>
                                      </p:cBhvr>
                                      <p:to>
                                        <p:strVal val="visible"/>
                                      </p:to>
                                    </p:set>
                                    <p:anim calcmode="lin" valueType="num">
                                      <p:cBhvr additive="base">
                                        <p:cTn id="7" dur="500" fill="hold"/>
                                        <p:tgtEl>
                                          <p:spTgt spid="68611">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86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Известные люди (фото вопрос):</a:t>
            </a:r>
          </a:p>
        </p:txBody>
      </p:sp>
      <p:sp>
        <p:nvSpPr>
          <p:cNvPr id="70659" name="Rectangle 3"/>
          <p:cNvSpPr>
            <a:spLocks noGrp="1" noChangeArrowheads="1"/>
          </p:cNvSpPr>
          <p:nvPr>
            <p:ph type="body" idx="1"/>
          </p:nvPr>
        </p:nvSpPr>
        <p:spPr/>
        <p:txBody>
          <a:bodyPr/>
          <a:lstStyle/>
          <a:p>
            <a:pPr eaLnBrk="1" hangingPunct="1">
              <a:lnSpc>
                <a:spcPct val="90000"/>
              </a:lnSpc>
              <a:buFontTx/>
              <a:buNone/>
            </a:pPr>
            <a:r>
              <a:rPr lang="ru-RU" altLang="ru-RU" sz="2400" smtClean="0"/>
              <a:t>Вопрос на 10</a:t>
            </a: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r>
              <a:rPr lang="ru-RU" altLang="ru-RU" sz="2400" b="1" smtClean="0"/>
              <a:t>Как фамилия этого человека? Его должность?</a:t>
            </a:r>
            <a:r>
              <a:rPr lang="ru-RU" altLang="ru-RU" sz="2400" smtClean="0"/>
              <a:t> </a:t>
            </a:r>
            <a:endParaRPr lang="ru-RU" altLang="ru-RU" sz="2400" b="1" smtClean="0"/>
          </a:p>
          <a:p>
            <a:pPr eaLnBrk="1" hangingPunct="1">
              <a:lnSpc>
                <a:spcPct val="90000"/>
              </a:lnSpc>
              <a:buFontTx/>
              <a:buNone/>
            </a:pPr>
            <a:r>
              <a:rPr lang="ru-RU" altLang="ru-RU" sz="2400" b="1" smtClean="0"/>
              <a:t>                    </a:t>
            </a:r>
          </a:p>
          <a:p>
            <a:pPr algn="ctr" eaLnBrk="1" hangingPunct="1">
              <a:lnSpc>
                <a:spcPct val="90000"/>
              </a:lnSpc>
              <a:buFontTx/>
              <a:buNone/>
            </a:pPr>
            <a:r>
              <a:rPr lang="ru-RU" altLang="ru-RU" sz="2400" b="1" smtClean="0">
                <a:solidFill>
                  <a:srgbClr val="C82C12"/>
                </a:solidFill>
              </a:rPr>
              <a:t>Ответ: Первый президент Российской Федерации Ельцин Б.Н.</a:t>
            </a:r>
            <a:r>
              <a:rPr lang="ru-RU" altLang="ru-RU" sz="2400" u="sng" smtClean="0">
                <a:solidFill>
                  <a:srgbClr val="C82C12"/>
                </a:solidFill>
              </a:rPr>
              <a:t> </a:t>
            </a:r>
            <a:endParaRPr lang="ru-RU" altLang="ru-RU" sz="2400" b="1" u="sng" smtClean="0">
              <a:solidFill>
                <a:srgbClr val="C82C12"/>
              </a:solidFill>
            </a:endParaRPr>
          </a:p>
          <a:p>
            <a:pPr eaLnBrk="1" hangingPunct="1">
              <a:lnSpc>
                <a:spcPct val="90000"/>
              </a:lnSpc>
              <a:buFontTx/>
              <a:buNone/>
            </a:pPr>
            <a:endParaRPr lang="ru-RU" altLang="ru-RU" sz="2400" b="1" u="sng" smtClean="0">
              <a:solidFill>
                <a:srgbClr val="C82C12"/>
              </a:solidFill>
            </a:endParaRP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solidFill>
                <a:srgbClr val="C82C12"/>
              </a:solidFill>
            </a:endParaRPr>
          </a:p>
          <a:p>
            <a:pPr eaLnBrk="1" hangingPunct="1">
              <a:lnSpc>
                <a:spcPct val="90000"/>
              </a:lnSpc>
            </a:pPr>
            <a:endParaRPr lang="ru-RU" altLang="ru-RU" sz="2400" smtClean="0"/>
          </a:p>
          <a:p>
            <a:pPr eaLnBrk="1" hangingPunct="1">
              <a:lnSpc>
                <a:spcPct val="90000"/>
              </a:lnSpc>
            </a:pPr>
            <a:endParaRPr lang="ru-RU" altLang="ru-RU" sz="2400" smtClean="0"/>
          </a:p>
          <a:p>
            <a:pPr eaLnBrk="1" hangingPunct="1">
              <a:lnSpc>
                <a:spcPct val="90000"/>
              </a:lnSpc>
            </a:pPr>
            <a:endParaRPr lang="ru-RU" altLang="ru-RU" sz="2400" smtClean="0"/>
          </a:p>
        </p:txBody>
      </p:sp>
      <p:pic>
        <p:nvPicPr>
          <p:cNvPr id="11268" name="Picture 7" descr="Ельци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1341438"/>
            <a:ext cx="1689100" cy="2232025"/>
          </a:xfrm>
          <a:prstGeom prst="rect">
            <a:avLst/>
          </a:prstGeom>
          <a:noFill/>
          <a:ln w="57150" cmpd="thickThin" algn="ctr">
            <a:solidFill>
              <a:srgbClr val="DC9300"/>
            </a:solidFill>
            <a:miter lim="800000"/>
            <a:headEnd/>
            <a:tailEnd/>
          </a:ln>
          <a:effectLst>
            <a:outerShdw dist="135003" dir="13728844" algn="ctr" rotWithShape="0">
              <a:srgbClr val="420000"/>
            </a:outerShdw>
          </a:effectLst>
          <a:extLst>
            <a:ext uri="{909E8E84-426E-40DD-AFC4-6F175D3DCCD1}">
              <a14:hiddenFill xmlns:a14="http://schemas.microsoft.com/office/drawing/2010/main">
                <a:solidFill>
                  <a:srgbClr val="FFFFFF"/>
                </a:solidFill>
              </a14:hiddenFill>
            </a:ext>
          </a:extLst>
        </p:spPr>
      </p:pic>
      <p:grpSp>
        <p:nvGrpSpPr>
          <p:cNvPr id="11269" name="Group 5"/>
          <p:cNvGrpSpPr>
            <a:grpSpLocks/>
          </p:cNvGrpSpPr>
          <p:nvPr/>
        </p:nvGrpSpPr>
        <p:grpSpPr bwMode="auto">
          <a:xfrm>
            <a:off x="6300788" y="6237288"/>
            <a:ext cx="1447800" cy="231775"/>
            <a:chOff x="1056" y="3312"/>
            <a:chExt cx="1248" cy="432"/>
          </a:xfrm>
        </p:grpSpPr>
        <p:sp>
          <p:nvSpPr>
            <p:cNvPr id="70662" name="AutoShape 6">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1271" name="AutoShape 7">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0664" name="AutoShape 8">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0659">
                                            <p:txEl>
                                              <p:pRg st="9" end="9"/>
                                            </p:txEl>
                                          </p:spTgt>
                                        </p:tgtEl>
                                        <p:attrNameLst>
                                          <p:attrName>style.visibility</p:attrName>
                                        </p:attrNameLst>
                                      </p:cBhvr>
                                      <p:to>
                                        <p:strVal val="visible"/>
                                      </p:to>
                                    </p:set>
                                    <p:animEffect transition="in" filter="fade">
                                      <p:cBhvr>
                                        <p:cTn id="7" dur="770" decel="100000"/>
                                        <p:tgtEl>
                                          <p:spTgt spid="70659">
                                            <p:txEl>
                                              <p:pRg st="9" end="9"/>
                                            </p:txEl>
                                          </p:spTgt>
                                        </p:tgtEl>
                                      </p:cBhvr>
                                    </p:animEffect>
                                    <p:animScale>
                                      <p:cBhvr>
                                        <p:cTn id="8" dur="770" decel="100000"/>
                                        <p:tgtEl>
                                          <p:spTgt spid="70659">
                                            <p:txEl>
                                              <p:pRg st="9" end="9"/>
                                            </p:txEl>
                                          </p:spTgt>
                                        </p:tgtEl>
                                      </p:cBhvr>
                                      <p:from x="10000" y="10000"/>
                                      <p:to x="200000" y="450000"/>
                                    </p:animScale>
                                    <p:animScale>
                                      <p:cBhvr>
                                        <p:cTn id="9" dur="1230" accel="100000" fill="hold">
                                          <p:stCondLst>
                                            <p:cond delay="770"/>
                                          </p:stCondLst>
                                        </p:cTn>
                                        <p:tgtEl>
                                          <p:spTgt spid="70659">
                                            <p:txEl>
                                              <p:pRg st="9" end="9"/>
                                            </p:txEl>
                                          </p:spTgt>
                                        </p:tgtEl>
                                      </p:cBhvr>
                                      <p:from x="200000" y="450000"/>
                                      <p:to x="100000" y="100000"/>
                                    </p:animScale>
                                    <p:set>
                                      <p:cBhvr>
                                        <p:cTn id="10" dur="770" fill="hold"/>
                                        <p:tgtEl>
                                          <p:spTgt spid="70659">
                                            <p:txEl>
                                              <p:pRg st="9" end="9"/>
                                            </p:txEl>
                                          </p:spTgt>
                                        </p:tgtEl>
                                        <p:attrNameLst>
                                          <p:attrName>ppt_x</p:attrName>
                                        </p:attrNameLst>
                                      </p:cBhvr>
                                      <p:to>
                                        <p:strVal val="(0.5)"/>
                                      </p:to>
                                    </p:set>
                                    <p:anim from="(0.5)" to="(#ppt_x)" calcmode="lin" valueType="num">
                                      <p:cBhvr>
                                        <p:cTn id="11" dur="1230" accel="100000" fill="hold">
                                          <p:stCondLst>
                                            <p:cond delay="770"/>
                                          </p:stCondLst>
                                        </p:cTn>
                                        <p:tgtEl>
                                          <p:spTgt spid="70659">
                                            <p:txEl>
                                              <p:pRg st="9" end="9"/>
                                            </p:txEl>
                                          </p:spTgt>
                                        </p:tgtEl>
                                        <p:attrNameLst>
                                          <p:attrName>ppt_x</p:attrName>
                                        </p:attrNameLst>
                                      </p:cBhvr>
                                    </p:anim>
                                    <p:set>
                                      <p:cBhvr>
                                        <p:cTn id="12" dur="770" fill="hold"/>
                                        <p:tgtEl>
                                          <p:spTgt spid="70659">
                                            <p:txEl>
                                              <p:pRg st="9" end="9"/>
                                            </p:txEl>
                                          </p:spTgt>
                                        </p:tgtEl>
                                        <p:attrNameLst>
                                          <p:attrName>ppt_y</p:attrName>
                                        </p:attrNameLst>
                                      </p:cBhvr>
                                      <p:to>
                                        <p:strVal val="(#ppt_y+0.4)"/>
                                      </p:to>
                                    </p:set>
                                    <p:anim from="(#ppt_y+0.4)" to="(#ppt_y)" calcmode="lin" valueType="num">
                                      <p:cBhvr>
                                        <p:cTn id="13" dur="1230" accel="100000" fill="hold">
                                          <p:stCondLst>
                                            <p:cond delay="770"/>
                                          </p:stCondLst>
                                        </p:cTn>
                                        <p:tgtEl>
                                          <p:spTgt spid="70659">
                                            <p:txEl>
                                              <p:pRg st="9" end="9"/>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Известные люди (фото вопрос):</a:t>
            </a:r>
          </a:p>
        </p:txBody>
      </p:sp>
      <p:sp>
        <p:nvSpPr>
          <p:cNvPr id="71683" name="Rectangle 3"/>
          <p:cNvSpPr>
            <a:spLocks noGrp="1" noChangeArrowheads="1"/>
          </p:cNvSpPr>
          <p:nvPr>
            <p:ph type="body" idx="1"/>
          </p:nvPr>
        </p:nvSpPr>
        <p:spPr/>
        <p:txBody>
          <a:bodyPr/>
          <a:lstStyle/>
          <a:p>
            <a:pPr eaLnBrk="1" hangingPunct="1">
              <a:lnSpc>
                <a:spcPct val="90000"/>
              </a:lnSpc>
              <a:buFontTx/>
              <a:buNone/>
            </a:pPr>
            <a:r>
              <a:rPr lang="ru-RU" altLang="ru-RU" sz="2400" smtClean="0"/>
              <a:t>Вопрос на 20</a:t>
            </a: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r>
              <a:rPr lang="ru-RU" altLang="ru-RU" sz="2400" b="1" smtClean="0"/>
              <a:t>Назовите кто изображен на фото и какую должность занимал с 2000 года по 2008 год?</a:t>
            </a:r>
            <a:r>
              <a:rPr lang="ru-RU" altLang="ru-RU" sz="2400" smtClean="0"/>
              <a:t> </a:t>
            </a:r>
            <a:endParaRPr lang="ru-RU" altLang="ru-RU" sz="2400" b="1" smtClean="0"/>
          </a:p>
          <a:p>
            <a:pPr eaLnBrk="1" hangingPunct="1">
              <a:lnSpc>
                <a:spcPct val="90000"/>
              </a:lnSpc>
              <a:buFontTx/>
              <a:buNone/>
            </a:pPr>
            <a:endParaRPr lang="ru-RU" altLang="ru-RU" sz="2400" b="1" smtClean="0">
              <a:solidFill>
                <a:srgbClr val="C82C12"/>
              </a:solidFill>
            </a:endParaRPr>
          </a:p>
          <a:p>
            <a:pPr algn="ctr" eaLnBrk="1" hangingPunct="1">
              <a:lnSpc>
                <a:spcPct val="90000"/>
              </a:lnSpc>
              <a:buFontTx/>
              <a:buNone/>
            </a:pPr>
            <a:r>
              <a:rPr lang="ru-RU" altLang="ru-RU" sz="2400" b="1" smtClean="0">
                <a:solidFill>
                  <a:srgbClr val="C82C12"/>
                </a:solidFill>
              </a:rPr>
              <a:t>Ответ: Президент России Путин В.В.</a:t>
            </a:r>
            <a:r>
              <a:rPr lang="ru-RU" altLang="ru-RU" sz="2400" u="sng" smtClean="0">
                <a:solidFill>
                  <a:srgbClr val="C82C12"/>
                </a:solidFill>
              </a:rPr>
              <a:t> </a:t>
            </a:r>
            <a:endParaRPr lang="ru-RU" altLang="ru-RU" sz="2400" b="1" u="sng" smtClean="0">
              <a:solidFill>
                <a:srgbClr val="C82C12"/>
              </a:solidFill>
            </a:endParaRPr>
          </a:p>
          <a:p>
            <a:pPr algn="ctr" eaLnBrk="1" hangingPunct="1">
              <a:lnSpc>
                <a:spcPct val="90000"/>
              </a:lnSpc>
              <a:buFontTx/>
              <a:buNone/>
            </a:pPr>
            <a:endParaRPr lang="ru-RU" altLang="ru-RU" sz="2400" b="1" u="sng" smtClean="0">
              <a:solidFill>
                <a:srgbClr val="C82C12"/>
              </a:solidFill>
            </a:endParaRP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solidFill>
                <a:srgbClr val="C82C12"/>
              </a:solidFill>
            </a:endParaRPr>
          </a:p>
          <a:p>
            <a:pPr eaLnBrk="1" hangingPunct="1">
              <a:lnSpc>
                <a:spcPct val="90000"/>
              </a:lnSpc>
            </a:pPr>
            <a:endParaRPr lang="ru-RU" altLang="ru-RU" sz="2400" smtClean="0"/>
          </a:p>
          <a:p>
            <a:pPr eaLnBrk="1" hangingPunct="1">
              <a:lnSpc>
                <a:spcPct val="90000"/>
              </a:lnSpc>
            </a:pPr>
            <a:endParaRPr lang="ru-RU" altLang="ru-RU" sz="2400" smtClean="0"/>
          </a:p>
          <a:p>
            <a:pPr eaLnBrk="1" hangingPunct="1">
              <a:lnSpc>
                <a:spcPct val="90000"/>
              </a:lnSpc>
            </a:pPr>
            <a:endParaRPr lang="ru-RU" altLang="ru-RU" sz="2400" smtClean="0"/>
          </a:p>
        </p:txBody>
      </p:sp>
      <p:pic>
        <p:nvPicPr>
          <p:cNvPr id="12292" name="Picture 12" descr="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8400" y="1628775"/>
            <a:ext cx="2592388"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3" name="Group 7"/>
          <p:cNvGrpSpPr>
            <a:grpSpLocks/>
          </p:cNvGrpSpPr>
          <p:nvPr/>
        </p:nvGrpSpPr>
        <p:grpSpPr bwMode="auto">
          <a:xfrm>
            <a:off x="6300788" y="6237288"/>
            <a:ext cx="1447800" cy="231775"/>
            <a:chOff x="1056" y="3312"/>
            <a:chExt cx="1248" cy="432"/>
          </a:xfrm>
        </p:grpSpPr>
        <p:sp>
          <p:nvSpPr>
            <p:cNvPr id="71688" name="AutoShape 8">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2295" name="AutoShape 9">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1690" name="AutoShape 10">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71683">
                                            <p:txEl>
                                              <p:pRg st="8" end="8"/>
                                            </p:txEl>
                                          </p:spTgt>
                                        </p:tgtEl>
                                        <p:attrNameLst>
                                          <p:attrName>style.visibility</p:attrName>
                                        </p:attrNameLst>
                                      </p:cBhvr>
                                      <p:to>
                                        <p:strVal val="visible"/>
                                      </p:to>
                                    </p:set>
                                    <p:animEffect transition="in" filter="fade">
                                      <p:cBhvr>
                                        <p:cTn id="7" dur="770" decel="100000"/>
                                        <p:tgtEl>
                                          <p:spTgt spid="71683">
                                            <p:txEl>
                                              <p:pRg st="8" end="8"/>
                                            </p:txEl>
                                          </p:spTgt>
                                        </p:tgtEl>
                                      </p:cBhvr>
                                    </p:animEffect>
                                    <p:animScale>
                                      <p:cBhvr>
                                        <p:cTn id="8" dur="770" decel="100000"/>
                                        <p:tgtEl>
                                          <p:spTgt spid="71683">
                                            <p:txEl>
                                              <p:pRg st="8" end="8"/>
                                            </p:txEl>
                                          </p:spTgt>
                                        </p:tgtEl>
                                      </p:cBhvr>
                                      <p:from x="10000" y="10000"/>
                                      <p:to x="200000" y="450000"/>
                                    </p:animScale>
                                    <p:animScale>
                                      <p:cBhvr>
                                        <p:cTn id="9" dur="1230" accel="100000" fill="hold">
                                          <p:stCondLst>
                                            <p:cond delay="770"/>
                                          </p:stCondLst>
                                        </p:cTn>
                                        <p:tgtEl>
                                          <p:spTgt spid="71683">
                                            <p:txEl>
                                              <p:pRg st="8" end="8"/>
                                            </p:txEl>
                                          </p:spTgt>
                                        </p:tgtEl>
                                      </p:cBhvr>
                                      <p:from x="200000" y="450000"/>
                                      <p:to x="100000" y="100000"/>
                                    </p:animScale>
                                    <p:set>
                                      <p:cBhvr>
                                        <p:cTn id="10" dur="770" fill="hold"/>
                                        <p:tgtEl>
                                          <p:spTgt spid="71683">
                                            <p:txEl>
                                              <p:pRg st="8" end="8"/>
                                            </p:txEl>
                                          </p:spTgt>
                                        </p:tgtEl>
                                        <p:attrNameLst>
                                          <p:attrName>ppt_x</p:attrName>
                                        </p:attrNameLst>
                                      </p:cBhvr>
                                      <p:to>
                                        <p:strVal val="(0.5)"/>
                                      </p:to>
                                    </p:set>
                                    <p:anim from="(0.5)" to="(#ppt_x)" calcmode="lin" valueType="num">
                                      <p:cBhvr>
                                        <p:cTn id="11" dur="1230" accel="100000" fill="hold">
                                          <p:stCondLst>
                                            <p:cond delay="770"/>
                                          </p:stCondLst>
                                        </p:cTn>
                                        <p:tgtEl>
                                          <p:spTgt spid="71683">
                                            <p:txEl>
                                              <p:pRg st="8" end="8"/>
                                            </p:txEl>
                                          </p:spTgt>
                                        </p:tgtEl>
                                        <p:attrNameLst>
                                          <p:attrName>ppt_x</p:attrName>
                                        </p:attrNameLst>
                                      </p:cBhvr>
                                    </p:anim>
                                    <p:set>
                                      <p:cBhvr>
                                        <p:cTn id="12" dur="770" fill="hold"/>
                                        <p:tgtEl>
                                          <p:spTgt spid="71683">
                                            <p:txEl>
                                              <p:pRg st="8" end="8"/>
                                            </p:txEl>
                                          </p:spTgt>
                                        </p:tgtEl>
                                        <p:attrNameLst>
                                          <p:attrName>ppt_y</p:attrName>
                                        </p:attrNameLst>
                                      </p:cBhvr>
                                      <p:to>
                                        <p:strVal val="(#ppt_y+0.4)"/>
                                      </p:to>
                                    </p:set>
                                    <p:anim from="(#ppt_y+0.4)" to="(#ppt_y)" calcmode="lin" valueType="num">
                                      <p:cBhvr>
                                        <p:cTn id="13" dur="1230" accel="100000" fill="hold">
                                          <p:stCondLst>
                                            <p:cond delay="770"/>
                                          </p:stCondLst>
                                        </p:cTn>
                                        <p:tgtEl>
                                          <p:spTgt spid="71683">
                                            <p:txEl>
                                              <p:pRg st="8" end="8"/>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Известные люди (фото вопрос):</a:t>
            </a:r>
          </a:p>
        </p:txBody>
      </p:sp>
      <p:sp>
        <p:nvSpPr>
          <p:cNvPr id="72707" name="Rectangle 3"/>
          <p:cNvSpPr>
            <a:spLocks noGrp="1" noChangeArrowheads="1"/>
          </p:cNvSpPr>
          <p:nvPr>
            <p:ph type="body" idx="1"/>
          </p:nvPr>
        </p:nvSpPr>
        <p:spPr/>
        <p:txBody>
          <a:bodyPr/>
          <a:lstStyle/>
          <a:p>
            <a:pPr eaLnBrk="1" hangingPunct="1">
              <a:lnSpc>
                <a:spcPct val="80000"/>
              </a:lnSpc>
              <a:buFontTx/>
              <a:buNone/>
            </a:pPr>
            <a:r>
              <a:rPr lang="ru-RU" altLang="ru-RU" sz="2800" smtClean="0"/>
              <a:t>Вопрос на 30</a:t>
            </a:r>
          </a:p>
          <a:p>
            <a:pPr eaLnBrk="1" hangingPunct="1">
              <a:lnSpc>
                <a:spcPct val="80000"/>
              </a:lnSpc>
              <a:buFontTx/>
              <a:buNone/>
            </a:pPr>
            <a:endParaRPr lang="ru-RU" altLang="ru-RU" sz="2800" b="1" smtClean="0"/>
          </a:p>
          <a:p>
            <a:pPr eaLnBrk="1" hangingPunct="1">
              <a:lnSpc>
                <a:spcPct val="80000"/>
              </a:lnSpc>
              <a:buFontTx/>
              <a:buNone/>
            </a:pPr>
            <a:endParaRPr lang="ru-RU" altLang="ru-RU" sz="2800" b="1" smtClean="0"/>
          </a:p>
          <a:p>
            <a:pPr eaLnBrk="1" hangingPunct="1">
              <a:lnSpc>
                <a:spcPct val="80000"/>
              </a:lnSpc>
              <a:buFontTx/>
              <a:buNone/>
            </a:pPr>
            <a:endParaRPr lang="ru-RU" altLang="ru-RU" sz="2800" b="1" smtClean="0"/>
          </a:p>
          <a:p>
            <a:pPr eaLnBrk="1" hangingPunct="1">
              <a:lnSpc>
                <a:spcPct val="80000"/>
              </a:lnSpc>
              <a:buFontTx/>
              <a:buNone/>
            </a:pPr>
            <a:endParaRPr lang="ru-RU" altLang="ru-RU" sz="2800" b="1" smtClean="0"/>
          </a:p>
          <a:p>
            <a:pPr eaLnBrk="1" hangingPunct="1">
              <a:lnSpc>
                <a:spcPct val="80000"/>
              </a:lnSpc>
              <a:buFontTx/>
              <a:buNone/>
            </a:pPr>
            <a:r>
              <a:rPr lang="ru-RU" altLang="ru-RU" sz="2800" b="1" smtClean="0"/>
              <a:t>Какую политическую партию возглавляет человек изображенный на фото?</a:t>
            </a:r>
          </a:p>
          <a:p>
            <a:pPr eaLnBrk="1" hangingPunct="1">
              <a:lnSpc>
                <a:spcPct val="80000"/>
              </a:lnSpc>
              <a:buFontTx/>
              <a:buNone/>
            </a:pPr>
            <a:endParaRPr lang="ru-RU" altLang="ru-RU" sz="2800" b="1" smtClean="0"/>
          </a:p>
          <a:p>
            <a:pPr algn="ctr" eaLnBrk="1" hangingPunct="1">
              <a:lnSpc>
                <a:spcPct val="80000"/>
              </a:lnSpc>
              <a:buFontTx/>
              <a:buNone/>
            </a:pPr>
            <a:r>
              <a:rPr lang="ru-RU" altLang="ru-RU" sz="2800" b="1" smtClean="0">
                <a:solidFill>
                  <a:srgbClr val="C82C12"/>
                </a:solidFill>
              </a:rPr>
              <a:t>Ответ: «Либерально-демократическую партию России»</a:t>
            </a:r>
            <a:r>
              <a:rPr lang="ru-RU" altLang="ru-RU" sz="2800" u="sng" smtClean="0">
                <a:solidFill>
                  <a:srgbClr val="C82C12"/>
                </a:solidFill>
              </a:rPr>
              <a:t> </a:t>
            </a:r>
            <a:endParaRPr lang="ru-RU" altLang="ru-RU" sz="2800" b="1" u="sng" smtClean="0">
              <a:solidFill>
                <a:srgbClr val="C82C12"/>
              </a:solidFill>
            </a:endParaRPr>
          </a:p>
          <a:p>
            <a:pPr eaLnBrk="1" hangingPunct="1">
              <a:lnSpc>
                <a:spcPct val="80000"/>
              </a:lnSpc>
              <a:buFontTx/>
              <a:buNone/>
            </a:pPr>
            <a:endParaRPr lang="ru-RU" altLang="ru-RU" sz="2800" b="1" u="sng" smtClean="0">
              <a:solidFill>
                <a:srgbClr val="C82C12"/>
              </a:solidFill>
            </a:endParaRPr>
          </a:p>
          <a:p>
            <a:pPr eaLnBrk="1" hangingPunct="1">
              <a:lnSpc>
                <a:spcPct val="80000"/>
              </a:lnSpc>
              <a:buFontTx/>
              <a:buNone/>
            </a:pPr>
            <a:endParaRPr lang="ru-RU" altLang="ru-RU" sz="2800" b="1" smtClean="0"/>
          </a:p>
          <a:p>
            <a:pPr eaLnBrk="1" hangingPunct="1">
              <a:lnSpc>
                <a:spcPct val="80000"/>
              </a:lnSpc>
              <a:buFontTx/>
              <a:buNone/>
            </a:pPr>
            <a:endParaRPr lang="ru-RU" altLang="ru-RU" sz="2800" b="1" smtClean="0">
              <a:solidFill>
                <a:srgbClr val="C82C12"/>
              </a:solidFill>
            </a:endParaRPr>
          </a:p>
          <a:p>
            <a:pPr eaLnBrk="1" hangingPunct="1">
              <a:lnSpc>
                <a:spcPct val="80000"/>
              </a:lnSpc>
            </a:pPr>
            <a:endParaRPr lang="ru-RU" altLang="ru-RU" sz="2800" smtClean="0"/>
          </a:p>
          <a:p>
            <a:pPr eaLnBrk="1" hangingPunct="1">
              <a:lnSpc>
                <a:spcPct val="80000"/>
              </a:lnSpc>
            </a:pPr>
            <a:endParaRPr lang="ru-RU" altLang="ru-RU" sz="2800" smtClean="0"/>
          </a:p>
          <a:p>
            <a:pPr eaLnBrk="1" hangingPunct="1">
              <a:lnSpc>
                <a:spcPct val="80000"/>
              </a:lnSpc>
            </a:pPr>
            <a:endParaRPr lang="ru-RU" altLang="ru-RU" sz="2800" smtClean="0"/>
          </a:p>
        </p:txBody>
      </p:sp>
      <p:pic>
        <p:nvPicPr>
          <p:cNvPr id="13316" name="Picture 12" descr="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1557338"/>
            <a:ext cx="2232025"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7" name="Group 6"/>
          <p:cNvGrpSpPr>
            <a:grpSpLocks/>
          </p:cNvGrpSpPr>
          <p:nvPr/>
        </p:nvGrpSpPr>
        <p:grpSpPr bwMode="auto">
          <a:xfrm>
            <a:off x="6300788" y="6237288"/>
            <a:ext cx="1447800" cy="231775"/>
            <a:chOff x="1056" y="3312"/>
            <a:chExt cx="1248" cy="432"/>
          </a:xfrm>
        </p:grpSpPr>
        <p:sp>
          <p:nvSpPr>
            <p:cNvPr id="72711" name="AutoShape 7">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3319" name="AutoShape 8">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2713" name="AutoShape 9">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2707">
                                            <p:txEl>
                                              <p:pRg st="7" end="7"/>
                                            </p:txEl>
                                          </p:spTgt>
                                        </p:tgtEl>
                                        <p:attrNameLst>
                                          <p:attrName>style.visibility</p:attrName>
                                        </p:attrNameLst>
                                      </p:cBhvr>
                                      <p:to>
                                        <p:strVal val="visible"/>
                                      </p:to>
                                    </p:set>
                                    <p:animEffect transition="in" filter="fade">
                                      <p:cBhvr>
                                        <p:cTn id="7" dur="770" decel="100000"/>
                                        <p:tgtEl>
                                          <p:spTgt spid="72707">
                                            <p:txEl>
                                              <p:pRg st="7" end="7"/>
                                            </p:txEl>
                                          </p:spTgt>
                                        </p:tgtEl>
                                      </p:cBhvr>
                                    </p:animEffect>
                                    <p:animScale>
                                      <p:cBhvr>
                                        <p:cTn id="8" dur="770" decel="100000"/>
                                        <p:tgtEl>
                                          <p:spTgt spid="72707">
                                            <p:txEl>
                                              <p:pRg st="7" end="7"/>
                                            </p:txEl>
                                          </p:spTgt>
                                        </p:tgtEl>
                                      </p:cBhvr>
                                      <p:from x="10000" y="10000"/>
                                      <p:to x="200000" y="450000"/>
                                    </p:animScale>
                                    <p:animScale>
                                      <p:cBhvr>
                                        <p:cTn id="9" dur="1230" accel="100000" fill="hold">
                                          <p:stCondLst>
                                            <p:cond delay="770"/>
                                          </p:stCondLst>
                                        </p:cTn>
                                        <p:tgtEl>
                                          <p:spTgt spid="72707">
                                            <p:txEl>
                                              <p:pRg st="7" end="7"/>
                                            </p:txEl>
                                          </p:spTgt>
                                        </p:tgtEl>
                                      </p:cBhvr>
                                      <p:from x="200000" y="450000"/>
                                      <p:to x="100000" y="100000"/>
                                    </p:animScale>
                                    <p:set>
                                      <p:cBhvr>
                                        <p:cTn id="10" dur="770" fill="hold"/>
                                        <p:tgtEl>
                                          <p:spTgt spid="72707">
                                            <p:txEl>
                                              <p:pRg st="7" end="7"/>
                                            </p:txEl>
                                          </p:spTgt>
                                        </p:tgtEl>
                                        <p:attrNameLst>
                                          <p:attrName>ppt_x</p:attrName>
                                        </p:attrNameLst>
                                      </p:cBhvr>
                                      <p:to>
                                        <p:strVal val="(0.5)"/>
                                      </p:to>
                                    </p:set>
                                    <p:anim from="(0.5)" to="(#ppt_x)" calcmode="lin" valueType="num">
                                      <p:cBhvr>
                                        <p:cTn id="11" dur="1230" accel="100000" fill="hold">
                                          <p:stCondLst>
                                            <p:cond delay="770"/>
                                          </p:stCondLst>
                                        </p:cTn>
                                        <p:tgtEl>
                                          <p:spTgt spid="72707">
                                            <p:txEl>
                                              <p:pRg st="7" end="7"/>
                                            </p:txEl>
                                          </p:spTgt>
                                        </p:tgtEl>
                                        <p:attrNameLst>
                                          <p:attrName>ppt_x</p:attrName>
                                        </p:attrNameLst>
                                      </p:cBhvr>
                                    </p:anim>
                                    <p:set>
                                      <p:cBhvr>
                                        <p:cTn id="12" dur="770" fill="hold"/>
                                        <p:tgtEl>
                                          <p:spTgt spid="72707">
                                            <p:txEl>
                                              <p:pRg st="7" end="7"/>
                                            </p:txEl>
                                          </p:spTgt>
                                        </p:tgtEl>
                                        <p:attrNameLst>
                                          <p:attrName>ppt_y</p:attrName>
                                        </p:attrNameLst>
                                      </p:cBhvr>
                                      <p:to>
                                        <p:strVal val="(#ppt_y+0.4)"/>
                                      </p:to>
                                    </p:set>
                                    <p:anim from="(#ppt_y+0.4)" to="(#ppt_y)" calcmode="lin" valueType="num">
                                      <p:cBhvr>
                                        <p:cTn id="13" dur="1230" accel="100000" fill="hold">
                                          <p:stCondLst>
                                            <p:cond delay="770"/>
                                          </p:stCondLst>
                                        </p:cTn>
                                        <p:tgtEl>
                                          <p:spTgt spid="72707">
                                            <p:txEl>
                                              <p:pRg st="7" end="7"/>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Известные люди (фото вопрос):</a:t>
            </a:r>
          </a:p>
        </p:txBody>
      </p:sp>
      <p:sp>
        <p:nvSpPr>
          <p:cNvPr id="74755" name="Rectangle 3"/>
          <p:cNvSpPr>
            <a:spLocks noGrp="1" noChangeArrowheads="1"/>
          </p:cNvSpPr>
          <p:nvPr>
            <p:ph type="body" idx="1"/>
          </p:nvPr>
        </p:nvSpPr>
        <p:spPr/>
        <p:txBody>
          <a:bodyPr/>
          <a:lstStyle/>
          <a:p>
            <a:pPr eaLnBrk="1" hangingPunct="1">
              <a:lnSpc>
                <a:spcPct val="90000"/>
              </a:lnSpc>
              <a:buFontTx/>
              <a:buNone/>
            </a:pPr>
            <a:r>
              <a:rPr lang="ru-RU" altLang="ru-RU" sz="2400" smtClean="0"/>
              <a:t>Вопрос на 40</a:t>
            </a: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algn="ctr" eaLnBrk="1" hangingPunct="1">
              <a:lnSpc>
                <a:spcPct val="90000"/>
              </a:lnSpc>
              <a:buFontTx/>
              <a:buNone/>
            </a:pPr>
            <a:r>
              <a:rPr lang="ru-RU" altLang="ru-RU" sz="2400" b="1" smtClean="0"/>
              <a:t>Один из председателей третий Государственной Думы ( 1.11.1907-9.6.1912). </a:t>
            </a:r>
          </a:p>
          <a:p>
            <a:pPr algn="ctr" eaLnBrk="1" hangingPunct="1">
              <a:lnSpc>
                <a:spcPct val="90000"/>
              </a:lnSpc>
              <a:buFontTx/>
              <a:buNone/>
            </a:pPr>
            <a:r>
              <a:rPr lang="ru-RU" altLang="ru-RU" sz="2400" b="1" smtClean="0"/>
              <a:t>Кто на фото? </a:t>
            </a:r>
          </a:p>
          <a:p>
            <a:pPr algn="ctr" eaLnBrk="1" hangingPunct="1">
              <a:lnSpc>
                <a:spcPct val="90000"/>
              </a:lnSpc>
              <a:buFontTx/>
              <a:buNone/>
            </a:pPr>
            <a:r>
              <a:rPr lang="ru-RU" altLang="ru-RU" sz="2400" b="1" smtClean="0">
                <a:solidFill>
                  <a:srgbClr val="C82C12"/>
                </a:solidFill>
              </a:rPr>
              <a:t>Ответ: Гучков Александр Иванович</a:t>
            </a:r>
          </a:p>
          <a:p>
            <a:pPr eaLnBrk="1" hangingPunct="1">
              <a:lnSpc>
                <a:spcPct val="90000"/>
              </a:lnSpc>
            </a:pPr>
            <a:endParaRPr lang="ru-RU" altLang="ru-RU" sz="2400" smtClean="0"/>
          </a:p>
          <a:p>
            <a:pPr eaLnBrk="1" hangingPunct="1">
              <a:lnSpc>
                <a:spcPct val="90000"/>
              </a:lnSpc>
            </a:pPr>
            <a:endParaRPr lang="ru-RU" altLang="ru-RU" sz="2400" smtClean="0"/>
          </a:p>
          <a:p>
            <a:pPr eaLnBrk="1" hangingPunct="1">
              <a:lnSpc>
                <a:spcPct val="90000"/>
              </a:lnSpc>
            </a:pPr>
            <a:endParaRPr lang="ru-RU" altLang="ru-RU" sz="2400" smtClean="0"/>
          </a:p>
        </p:txBody>
      </p:sp>
      <p:pic>
        <p:nvPicPr>
          <p:cNvPr id="14340" name="Picture 5"/>
          <p:cNvPicPr>
            <a:picLocks noChangeAspect="1" noChangeArrowheads="1"/>
          </p:cNvPicPr>
          <p:nvPr/>
        </p:nvPicPr>
        <p:blipFill>
          <a:blip r:embed="rId3">
            <a:lum bright="24000"/>
            <a:extLst>
              <a:ext uri="{28A0092B-C50C-407E-A947-70E740481C1C}">
                <a14:useLocalDpi xmlns:a14="http://schemas.microsoft.com/office/drawing/2010/main" val="0"/>
              </a:ext>
            </a:extLst>
          </a:blip>
          <a:srcRect l="26976" t="23936" r="26740" b="22992"/>
          <a:stretch>
            <a:fillRect/>
          </a:stretch>
        </p:blipFill>
        <p:spPr bwMode="auto">
          <a:xfrm>
            <a:off x="3924300" y="1412875"/>
            <a:ext cx="2447925"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1" name="Group 6"/>
          <p:cNvGrpSpPr>
            <a:grpSpLocks/>
          </p:cNvGrpSpPr>
          <p:nvPr/>
        </p:nvGrpSpPr>
        <p:grpSpPr bwMode="auto">
          <a:xfrm>
            <a:off x="6300788" y="6237288"/>
            <a:ext cx="1447800" cy="231775"/>
            <a:chOff x="1056" y="3312"/>
            <a:chExt cx="1248" cy="432"/>
          </a:xfrm>
        </p:grpSpPr>
        <p:sp>
          <p:nvSpPr>
            <p:cNvPr id="74759" name="AutoShape 7">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4343" name="AutoShape 8">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4761" name="AutoShape 9">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4755">
                                            <p:txEl>
                                              <p:pRg st="8" end="8"/>
                                            </p:txEl>
                                          </p:spTgt>
                                        </p:tgtEl>
                                        <p:attrNameLst>
                                          <p:attrName>style.visibility</p:attrName>
                                        </p:attrNameLst>
                                      </p:cBhvr>
                                      <p:to>
                                        <p:strVal val="visible"/>
                                      </p:to>
                                    </p:set>
                                    <p:animEffect transition="in" filter="fade">
                                      <p:cBhvr>
                                        <p:cTn id="7" dur="770" decel="100000"/>
                                        <p:tgtEl>
                                          <p:spTgt spid="74755">
                                            <p:txEl>
                                              <p:pRg st="8" end="8"/>
                                            </p:txEl>
                                          </p:spTgt>
                                        </p:tgtEl>
                                      </p:cBhvr>
                                    </p:animEffect>
                                    <p:animScale>
                                      <p:cBhvr>
                                        <p:cTn id="8" dur="770" decel="100000"/>
                                        <p:tgtEl>
                                          <p:spTgt spid="74755">
                                            <p:txEl>
                                              <p:pRg st="8" end="8"/>
                                            </p:txEl>
                                          </p:spTgt>
                                        </p:tgtEl>
                                      </p:cBhvr>
                                      <p:from x="10000" y="10000"/>
                                      <p:to x="200000" y="450000"/>
                                    </p:animScale>
                                    <p:animScale>
                                      <p:cBhvr>
                                        <p:cTn id="9" dur="1230" accel="100000" fill="hold">
                                          <p:stCondLst>
                                            <p:cond delay="770"/>
                                          </p:stCondLst>
                                        </p:cTn>
                                        <p:tgtEl>
                                          <p:spTgt spid="74755">
                                            <p:txEl>
                                              <p:pRg st="8" end="8"/>
                                            </p:txEl>
                                          </p:spTgt>
                                        </p:tgtEl>
                                      </p:cBhvr>
                                      <p:from x="200000" y="450000"/>
                                      <p:to x="100000" y="100000"/>
                                    </p:animScale>
                                    <p:set>
                                      <p:cBhvr>
                                        <p:cTn id="10" dur="770" fill="hold"/>
                                        <p:tgtEl>
                                          <p:spTgt spid="74755">
                                            <p:txEl>
                                              <p:pRg st="8" end="8"/>
                                            </p:txEl>
                                          </p:spTgt>
                                        </p:tgtEl>
                                        <p:attrNameLst>
                                          <p:attrName>ppt_x</p:attrName>
                                        </p:attrNameLst>
                                      </p:cBhvr>
                                      <p:to>
                                        <p:strVal val="(0.5)"/>
                                      </p:to>
                                    </p:set>
                                    <p:anim from="(0.5)" to="(#ppt_x)" calcmode="lin" valueType="num">
                                      <p:cBhvr>
                                        <p:cTn id="11" dur="1230" accel="100000" fill="hold">
                                          <p:stCondLst>
                                            <p:cond delay="770"/>
                                          </p:stCondLst>
                                        </p:cTn>
                                        <p:tgtEl>
                                          <p:spTgt spid="74755">
                                            <p:txEl>
                                              <p:pRg st="8" end="8"/>
                                            </p:txEl>
                                          </p:spTgt>
                                        </p:tgtEl>
                                        <p:attrNameLst>
                                          <p:attrName>ppt_x</p:attrName>
                                        </p:attrNameLst>
                                      </p:cBhvr>
                                    </p:anim>
                                    <p:set>
                                      <p:cBhvr>
                                        <p:cTn id="12" dur="770" fill="hold"/>
                                        <p:tgtEl>
                                          <p:spTgt spid="74755">
                                            <p:txEl>
                                              <p:pRg st="8" end="8"/>
                                            </p:txEl>
                                          </p:spTgt>
                                        </p:tgtEl>
                                        <p:attrNameLst>
                                          <p:attrName>ppt_y</p:attrName>
                                        </p:attrNameLst>
                                      </p:cBhvr>
                                      <p:to>
                                        <p:strVal val="(#ppt_y+0.4)"/>
                                      </p:to>
                                    </p:set>
                                    <p:anim from="(#ppt_y+0.4)" to="(#ppt_y)" calcmode="lin" valueType="num">
                                      <p:cBhvr>
                                        <p:cTn id="13" dur="1230" accel="100000" fill="hold">
                                          <p:stCondLst>
                                            <p:cond delay="770"/>
                                          </p:stCondLst>
                                        </p:cTn>
                                        <p:tgtEl>
                                          <p:spTgt spid="74755">
                                            <p:txEl>
                                              <p:pRg st="8" end="8"/>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Известные люди (фото вопрос):</a:t>
            </a:r>
          </a:p>
        </p:txBody>
      </p:sp>
      <p:sp>
        <p:nvSpPr>
          <p:cNvPr id="75779" name="Rectangle 3"/>
          <p:cNvSpPr>
            <a:spLocks noGrp="1" noChangeArrowheads="1"/>
          </p:cNvSpPr>
          <p:nvPr>
            <p:ph type="body" idx="1"/>
          </p:nvPr>
        </p:nvSpPr>
        <p:spPr>
          <a:xfrm>
            <a:off x="468313" y="1628775"/>
            <a:ext cx="8229600" cy="4525963"/>
          </a:xfrm>
        </p:spPr>
        <p:txBody>
          <a:bodyPr/>
          <a:lstStyle/>
          <a:p>
            <a:pPr eaLnBrk="1" hangingPunct="1">
              <a:lnSpc>
                <a:spcPct val="80000"/>
              </a:lnSpc>
              <a:buFontTx/>
              <a:buNone/>
            </a:pPr>
            <a:r>
              <a:rPr lang="ru-RU" altLang="ru-RU" sz="2800" smtClean="0"/>
              <a:t>Вопрос на 50</a:t>
            </a:r>
          </a:p>
          <a:p>
            <a:pPr eaLnBrk="1" hangingPunct="1">
              <a:lnSpc>
                <a:spcPct val="80000"/>
              </a:lnSpc>
              <a:buFontTx/>
              <a:buNone/>
            </a:pPr>
            <a:endParaRPr lang="ru-RU" altLang="ru-RU" sz="2400" b="1" smtClean="0"/>
          </a:p>
          <a:p>
            <a:pPr eaLnBrk="1" hangingPunct="1">
              <a:lnSpc>
                <a:spcPct val="80000"/>
              </a:lnSpc>
              <a:buFontTx/>
              <a:buNone/>
            </a:pPr>
            <a:endParaRPr lang="ru-RU" altLang="ru-RU" sz="2400" b="1" smtClean="0"/>
          </a:p>
          <a:p>
            <a:pPr eaLnBrk="1" hangingPunct="1">
              <a:lnSpc>
                <a:spcPct val="80000"/>
              </a:lnSpc>
              <a:buFontTx/>
              <a:buNone/>
            </a:pPr>
            <a:endParaRPr lang="ru-RU" altLang="ru-RU" sz="2400" b="1" smtClean="0"/>
          </a:p>
          <a:p>
            <a:pPr eaLnBrk="1" hangingPunct="1">
              <a:lnSpc>
                <a:spcPct val="80000"/>
              </a:lnSpc>
              <a:buFontTx/>
              <a:buNone/>
            </a:pPr>
            <a:endParaRPr lang="ru-RU" altLang="ru-RU" sz="2400" b="1" smtClean="0"/>
          </a:p>
          <a:p>
            <a:pPr eaLnBrk="1" hangingPunct="1">
              <a:lnSpc>
                <a:spcPct val="80000"/>
              </a:lnSpc>
              <a:buFontTx/>
              <a:buNone/>
            </a:pPr>
            <a:endParaRPr lang="ru-RU" altLang="ru-RU" sz="2400" b="1" smtClean="0"/>
          </a:p>
          <a:p>
            <a:pPr eaLnBrk="1" hangingPunct="1">
              <a:lnSpc>
                <a:spcPct val="80000"/>
              </a:lnSpc>
              <a:buFontTx/>
              <a:buNone/>
            </a:pPr>
            <a:endParaRPr lang="ru-RU" altLang="ru-RU" sz="2400" b="1" smtClean="0"/>
          </a:p>
          <a:p>
            <a:pPr algn="ctr" eaLnBrk="1" hangingPunct="1">
              <a:lnSpc>
                <a:spcPct val="80000"/>
              </a:lnSpc>
              <a:buFontTx/>
              <a:buNone/>
            </a:pPr>
            <a:r>
              <a:rPr lang="ru-RU" altLang="ru-RU" sz="2400" b="1" smtClean="0"/>
              <a:t>17 февраля 1598 г. Земским собором на русский престол  после смерти царя Федора Иоанновича избирается в цари его шурин?</a:t>
            </a:r>
            <a:r>
              <a:rPr lang="ru-RU" altLang="ru-RU" sz="2400" smtClean="0"/>
              <a:t> </a:t>
            </a:r>
            <a:endParaRPr lang="ru-RU" altLang="ru-RU" sz="2400" b="1" smtClean="0"/>
          </a:p>
          <a:p>
            <a:pPr eaLnBrk="1" hangingPunct="1">
              <a:lnSpc>
                <a:spcPct val="80000"/>
              </a:lnSpc>
              <a:buFontTx/>
              <a:buNone/>
            </a:pPr>
            <a:r>
              <a:rPr lang="ru-RU" altLang="ru-RU" sz="2800" b="1" smtClean="0"/>
              <a:t>                    </a:t>
            </a:r>
          </a:p>
          <a:p>
            <a:pPr algn="ctr" eaLnBrk="1" hangingPunct="1">
              <a:lnSpc>
                <a:spcPct val="80000"/>
              </a:lnSpc>
              <a:buFontTx/>
              <a:buNone/>
            </a:pPr>
            <a:r>
              <a:rPr lang="ru-RU" altLang="ru-RU" sz="2800" b="1" smtClean="0">
                <a:solidFill>
                  <a:srgbClr val="C82C12"/>
                </a:solidFill>
              </a:rPr>
              <a:t>Ответ: Борис Годунов</a:t>
            </a:r>
            <a:r>
              <a:rPr lang="ru-RU" altLang="ru-RU" sz="2800" u="sng" smtClean="0">
                <a:solidFill>
                  <a:srgbClr val="C82C12"/>
                </a:solidFill>
              </a:rPr>
              <a:t> </a:t>
            </a:r>
            <a:endParaRPr lang="ru-RU" altLang="ru-RU" sz="2800" b="1" u="sng" smtClean="0">
              <a:solidFill>
                <a:srgbClr val="C82C12"/>
              </a:solidFill>
            </a:endParaRPr>
          </a:p>
          <a:p>
            <a:pPr algn="ctr" eaLnBrk="1" hangingPunct="1">
              <a:lnSpc>
                <a:spcPct val="80000"/>
              </a:lnSpc>
              <a:buFontTx/>
              <a:buNone/>
            </a:pPr>
            <a:endParaRPr lang="ru-RU" altLang="ru-RU" sz="2800" b="1" u="sng" smtClean="0">
              <a:solidFill>
                <a:srgbClr val="C82C12"/>
              </a:solidFill>
            </a:endParaRPr>
          </a:p>
          <a:p>
            <a:pPr eaLnBrk="1" hangingPunct="1">
              <a:lnSpc>
                <a:spcPct val="80000"/>
              </a:lnSpc>
              <a:buFontTx/>
              <a:buNone/>
            </a:pPr>
            <a:endParaRPr lang="ru-RU" altLang="ru-RU" sz="2800" b="1" smtClean="0"/>
          </a:p>
          <a:p>
            <a:pPr eaLnBrk="1" hangingPunct="1">
              <a:lnSpc>
                <a:spcPct val="80000"/>
              </a:lnSpc>
              <a:buFontTx/>
              <a:buNone/>
            </a:pPr>
            <a:endParaRPr lang="ru-RU" altLang="ru-RU" sz="2800" b="1" smtClean="0">
              <a:solidFill>
                <a:srgbClr val="C82C12"/>
              </a:solidFill>
            </a:endParaRPr>
          </a:p>
          <a:p>
            <a:pPr eaLnBrk="1" hangingPunct="1">
              <a:lnSpc>
                <a:spcPct val="80000"/>
              </a:lnSpc>
            </a:pPr>
            <a:endParaRPr lang="ru-RU" altLang="ru-RU" sz="2800" smtClean="0"/>
          </a:p>
          <a:p>
            <a:pPr eaLnBrk="1" hangingPunct="1">
              <a:lnSpc>
                <a:spcPct val="80000"/>
              </a:lnSpc>
            </a:pPr>
            <a:endParaRPr lang="ru-RU" altLang="ru-RU" sz="2800" smtClean="0"/>
          </a:p>
          <a:p>
            <a:pPr eaLnBrk="1" hangingPunct="1">
              <a:lnSpc>
                <a:spcPct val="80000"/>
              </a:lnSpc>
            </a:pPr>
            <a:endParaRPr lang="ru-RU" altLang="ru-RU" sz="2800" smtClean="0"/>
          </a:p>
        </p:txBody>
      </p:sp>
      <p:pic>
        <p:nvPicPr>
          <p:cNvPr id="15364" name="Picture 5"/>
          <p:cNvPicPr>
            <a:picLocks noChangeAspect="1" noChangeArrowheads="1"/>
          </p:cNvPicPr>
          <p:nvPr/>
        </p:nvPicPr>
        <p:blipFill>
          <a:blip r:embed="rId3">
            <a:lum bright="18000"/>
            <a:extLst>
              <a:ext uri="{28A0092B-C50C-407E-A947-70E740481C1C}">
                <a14:useLocalDpi xmlns:a14="http://schemas.microsoft.com/office/drawing/2010/main" val="0"/>
              </a:ext>
            </a:extLst>
          </a:blip>
          <a:srcRect l="12567" t="38489" r="70914" b="34393"/>
          <a:stretch>
            <a:fillRect/>
          </a:stretch>
        </p:blipFill>
        <p:spPr bwMode="auto">
          <a:xfrm>
            <a:off x="3995738" y="1341438"/>
            <a:ext cx="2030412"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5" name="Group 6"/>
          <p:cNvGrpSpPr>
            <a:grpSpLocks/>
          </p:cNvGrpSpPr>
          <p:nvPr/>
        </p:nvGrpSpPr>
        <p:grpSpPr bwMode="auto">
          <a:xfrm>
            <a:off x="6300788" y="6237288"/>
            <a:ext cx="1447800" cy="231775"/>
            <a:chOff x="1056" y="3312"/>
            <a:chExt cx="1248" cy="432"/>
          </a:xfrm>
        </p:grpSpPr>
        <p:sp>
          <p:nvSpPr>
            <p:cNvPr id="75783" name="AutoShape 7">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5367" name="AutoShape 8">
              <a:hlinkClick r:id="rId4"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5785" name="AutoShape 9">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5779">
                                            <p:txEl>
                                              <p:pRg st="9" end="9"/>
                                            </p:txEl>
                                          </p:spTgt>
                                        </p:tgtEl>
                                        <p:attrNameLst>
                                          <p:attrName>style.visibility</p:attrName>
                                        </p:attrNameLst>
                                      </p:cBhvr>
                                      <p:to>
                                        <p:strVal val="visible"/>
                                      </p:to>
                                    </p:set>
                                    <p:animEffect transition="in" filter="fade">
                                      <p:cBhvr>
                                        <p:cTn id="7" dur="770" decel="100000"/>
                                        <p:tgtEl>
                                          <p:spTgt spid="75779">
                                            <p:txEl>
                                              <p:pRg st="9" end="9"/>
                                            </p:txEl>
                                          </p:spTgt>
                                        </p:tgtEl>
                                      </p:cBhvr>
                                    </p:animEffect>
                                    <p:animScale>
                                      <p:cBhvr>
                                        <p:cTn id="8" dur="770" decel="100000"/>
                                        <p:tgtEl>
                                          <p:spTgt spid="75779">
                                            <p:txEl>
                                              <p:pRg st="9" end="9"/>
                                            </p:txEl>
                                          </p:spTgt>
                                        </p:tgtEl>
                                      </p:cBhvr>
                                      <p:from x="10000" y="10000"/>
                                      <p:to x="200000" y="450000"/>
                                    </p:animScale>
                                    <p:animScale>
                                      <p:cBhvr>
                                        <p:cTn id="9" dur="1230" accel="100000" fill="hold">
                                          <p:stCondLst>
                                            <p:cond delay="770"/>
                                          </p:stCondLst>
                                        </p:cTn>
                                        <p:tgtEl>
                                          <p:spTgt spid="75779">
                                            <p:txEl>
                                              <p:pRg st="9" end="9"/>
                                            </p:txEl>
                                          </p:spTgt>
                                        </p:tgtEl>
                                      </p:cBhvr>
                                      <p:from x="200000" y="450000"/>
                                      <p:to x="100000" y="100000"/>
                                    </p:animScale>
                                    <p:set>
                                      <p:cBhvr>
                                        <p:cTn id="10" dur="770" fill="hold"/>
                                        <p:tgtEl>
                                          <p:spTgt spid="75779">
                                            <p:txEl>
                                              <p:pRg st="9" end="9"/>
                                            </p:txEl>
                                          </p:spTgt>
                                        </p:tgtEl>
                                        <p:attrNameLst>
                                          <p:attrName>ppt_x</p:attrName>
                                        </p:attrNameLst>
                                      </p:cBhvr>
                                      <p:to>
                                        <p:strVal val="(0.5)"/>
                                      </p:to>
                                    </p:set>
                                    <p:anim from="(0.5)" to="(#ppt_x)" calcmode="lin" valueType="num">
                                      <p:cBhvr>
                                        <p:cTn id="11" dur="1230" accel="100000" fill="hold">
                                          <p:stCondLst>
                                            <p:cond delay="770"/>
                                          </p:stCondLst>
                                        </p:cTn>
                                        <p:tgtEl>
                                          <p:spTgt spid="75779">
                                            <p:txEl>
                                              <p:pRg st="9" end="9"/>
                                            </p:txEl>
                                          </p:spTgt>
                                        </p:tgtEl>
                                        <p:attrNameLst>
                                          <p:attrName>ppt_x</p:attrName>
                                        </p:attrNameLst>
                                      </p:cBhvr>
                                    </p:anim>
                                    <p:set>
                                      <p:cBhvr>
                                        <p:cTn id="12" dur="770" fill="hold"/>
                                        <p:tgtEl>
                                          <p:spTgt spid="75779">
                                            <p:txEl>
                                              <p:pRg st="9" end="9"/>
                                            </p:txEl>
                                          </p:spTgt>
                                        </p:tgtEl>
                                        <p:attrNameLst>
                                          <p:attrName>ppt_y</p:attrName>
                                        </p:attrNameLst>
                                      </p:cBhvr>
                                      <p:to>
                                        <p:strVal val="(#ppt_y+0.4)"/>
                                      </p:to>
                                    </p:set>
                                    <p:anim from="(#ppt_y+0.4)" to="(#ppt_y)" calcmode="lin" valueType="num">
                                      <p:cBhvr>
                                        <p:cTn id="13" dur="1230" accel="100000" fill="hold">
                                          <p:stCondLst>
                                            <p:cond delay="770"/>
                                          </p:stCondLst>
                                        </p:cTn>
                                        <p:tgtEl>
                                          <p:spTgt spid="75779">
                                            <p:txEl>
                                              <p:pRg st="9" end="9"/>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Термины:</a:t>
            </a:r>
          </a:p>
        </p:txBody>
      </p:sp>
      <p:sp>
        <p:nvSpPr>
          <p:cNvPr id="76803" name="Rectangle 3"/>
          <p:cNvSpPr>
            <a:spLocks noGrp="1" noChangeArrowheads="1"/>
          </p:cNvSpPr>
          <p:nvPr>
            <p:ph type="body" idx="1"/>
          </p:nvPr>
        </p:nvSpPr>
        <p:spPr>
          <a:xfrm>
            <a:off x="468313" y="1628775"/>
            <a:ext cx="8229600" cy="4525963"/>
          </a:xfrm>
        </p:spPr>
        <p:txBody>
          <a:bodyPr/>
          <a:lstStyle/>
          <a:p>
            <a:pPr eaLnBrk="1" hangingPunct="1">
              <a:lnSpc>
                <a:spcPct val="90000"/>
              </a:lnSpc>
              <a:buFontTx/>
              <a:buNone/>
            </a:pPr>
            <a:r>
              <a:rPr lang="ru-RU" altLang="ru-RU" sz="2800" smtClean="0"/>
              <a:t>Вопрос на 10</a:t>
            </a: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p>
          <a:p>
            <a:pPr eaLnBrk="1" hangingPunct="1">
              <a:lnSpc>
                <a:spcPct val="90000"/>
              </a:lnSpc>
              <a:buFontTx/>
              <a:buNone/>
            </a:pPr>
            <a:r>
              <a:rPr lang="ru-RU" altLang="ru-RU" sz="2800" b="1" smtClean="0"/>
              <a:t>    Соответствие знания действительности?</a:t>
            </a:r>
            <a:endParaRPr lang="ru-RU" altLang="ru-RU" sz="2400" b="1" smtClean="0"/>
          </a:p>
          <a:p>
            <a:pPr algn="ctr" eaLnBrk="1" hangingPunct="1">
              <a:lnSpc>
                <a:spcPct val="90000"/>
              </a:lnSpc>
              <a:buFontTx/>
              <a:buNone/>
            </a:pPr>
            <a:endParaRPr lang="ru-RU" altLang="ru-RU" sz="2400" b="1" smtClean="0"/>
          </a:p>
          <a:p>
            <a:pPr eaLnBrk="1" hangingPunct="1">
              <a:lnSpc>
                <a:spcPct val="90000"/>
              </a:lnSpc>
              <a:buFontTx/>
              <a:buNone/>
            </a:pPr>
            <a:r>
              <a:rPr lang="ru-RU" altLang="ru-RU" sz="2800" b="1" smtClean="0"/>
              <a:t>                    </a:t>
            </a:r>
          </a:p>
          <a:p>
            <a:pPr eaLnBrk="1" hangingPunct="1">
              <a:lnSpc>
                <a:spcPct val="90000"/>
              </a:lnSpc>
              <a:buFontTx/>
              <a:buNone/>
            </a:pPr>
            <a:r>
              <a:rPr lang="ru-RU" altLang="ru-RU" sz="2800" b="1" smtClean="0">
                <a:solidFill>
                  <a:srgbClr val="C82C12"/>
                </a:solidFill>
              </a:rPr>
              <a:t>Ответ: Истина</a:t>
            </a:r>
            <a:endParaRPr lang="ru-RU" altLang="ru-RU" sz="2800" b="1" u="sng" smtClean="0">
              <a:solidFill>
                <a:srgbClr val="C82C12"/>
              </a:solidFill>
            </a:endParaRPr>
          </a:p>
          <a:p>
            <a:pPr eaLnBrk="1" hangingPunct="1">
              <a:lnSpc>
                <a:spcPct val="90000"/>
              </a:lnSpc>
              <a:buFontTx/>
              <a:buNone/>
            </a:pPr>
            <a:endParaRPr lang="ru-RU" altLang="ru-RU" sz="2800" b="1" u="sng" smtClean="0">
              <a:solidFill>
                <a:srgbClr val="C82C12"/>
              </a:solidFill>
            </a:endParaRPr>
          </a:p>
          <a:p>
            <a:pPr eaLnBrk="1" hangingPunct="1">
              <a:lnSpc>
                <a:spcPct val="90000"/>
              </a:lnSpc>
              <a:buFontTx/>
              <a:buNone/>
            </a:pPr>
            <a:endParaRPr lang="ru-RU" altLang="ru-RU" sz="2800" b="1" smtClean="0"/>
          </a:p>
          <a:p>
            <a:pPr eaLnBrk="1" hangingPunct="1">
              <a:lnSpc>
                <a:spcPct val="90000"/>
              </a:lnSpc>
              <a:buFontTx/>
              <a:buNone/>
            </a:pPr>
            <a:endParaRPr lang="ru-RU" altLang="ru-RU" sz="2800" b="1" smtClean="0">
              <a:solidFill>
                <a:srgbClr val="C82C12"/>
              </a:solidFill>
            </a:endParaRPr>
          </a:p>
          <a:p>
            <a:pPr eaLnBrk="1" hangingPunct="1">
              <a:lnSpc>
                <a:spcPct val="90000"/>
              </a:lnSpc>
            </a:pPr>
            <a:endParaRPr lang="ru-RU" altLang="ru-RU" sz="2800" smtClean="0"/>
          </a:p>
          <a:p>
            <a:pPr eaLnBrk="1" hangingPunct="1">
              <a:lnSpc>
                <a:spcPct val="90000"/>
              </a:lnSpc>
            </a:pPr>
            <a:endParaRPr lang="ru-RU" altLang="ru-RU" sz="2800" smtClean="0"/>
          </a:p>
          <a:p>
            <a:pPr eaLnBrk="1" hangingPunct="1">
              <a:lnSpc>
                <a:spcPct val="90000"/>
              </a:lnSpc>
            </a:pPr>
            <a:endParaRPr lang="ru-RU" altLang="ru-RU" sz="2800" smtClean="0"/>
          </a:p>
        </p:txBody>
      </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6803">
                                            <p:txEl>
                                              <p:pRg st="6" end="6"/>
                                            </p:txEl>
                                          </p:spTgt>
                                        </p:tgtEl>
                                        <p:attrNameLst>
                                          <p:attrName>style.visibility</p:attrName>
                                        </p:attrNameLst>
                                      </p:cBhvr>
                                      <p:to>
                                        <p:strVal val="visible"/>
                                      </p:to>
                                    </p:set>
                                    <p:animEffect transition="in" filter="fade">
                                      <p:cBhvr>
                                        <p:cTn id="7" dur="770" decel="100000"/>
                                        <p:tgtEl>
                                          <p:spTgt spid="76803">
                                            <p:txEl>
                                              <p:pRg st="6" end="6"/>
                                            </p:txEl>
                                          </p:spTgt>
                                        </p:tgtEl>
                                      </p:cBhvr>
                                    </p:animEffect>
                                    <p:animScale>
                                      <p:cBhvr>
                                        <p:cTn id="8" dur="770" decel="100000"/>
                                        <p:tgtEl>
                                          <p:spTgt spid="76803">
                                            <p:txEl>
                                              <p:pRg st="6" end="6"/>
                                            </p:txEl>
                                          </p:spTgt>
                                        </p:tgtEl>
                                      </p:cBhvr>
                                      <p:from x="10000" y="10000"/>
                                      <p:to x="200000" y="450000"/>
                                    </p:animScale>
                                    <p:animScale>
                                      <p:cBhvr>
                                        <p:cTn id="9" dur="1230" accel="100000" fill="hold">
                                          <p:stCondLst>
                                            <p:cond delay="770"/>
                                          </p:stCondLst>
                                        </p:cTn>
                                        <p:tgtEl>
                                          <p:spTgt spid="76803">
                                            <p:txEl>
                                              <p:pRg st="6" end="6"/>
                                            </p:txEl>
                                          </p:spTgt>
                                        </p:tgtEl>
                                      </p:cBhvr>
                                      <p:from x="200000" y="450000"/>
                                      <p:to x="100000" y="100000"/>
                                    </p:animScale>
                                    <p:set>
                                      <p:cBhvr>
                                        <p:cTn id="10" dur="770" fill="hold"/>
                                        <p:tgtEl>
                                          <p:spTgt spid="76803">
                                            <p:txEl>
                                              <p:pRg st="6" end="6"/>
                                            </p:txEl>
                                          </p:spTgt>
                                        </p:tgtEl>
                                        <p:attrNameLst>
                                          <p:attrName>ppt_x</p:attrName>
                                        </p:attrNameLst>
                                      </p:cBhvr>
                                      <p:to>
                                        <p:strVal val="(0.5)"/>
                                      </p:to>
                                    </p:set>
                                    <p:anim from="(0.5)" to="(#ppt_x)" calcmode="lin" valueType="num">
                                      <p:cBhvr>
                                        <p:cTn id="11" dur="1230" accel="100000" fill="hold">
                                          <p:stCondLst>
                                            <p:cond delay="770"/>
                                          </p:stCondLst>
                                        </p:cTn>
                                        <p:tgtEl>
                                          <p:spTgt spid="76803">
                                            <p:txEl>
                                              <p:pRg st="6" end="6"/>
                                            </p:txEl>
                                          </p:spTgt>
                                        </p:tgtEl>
                                        <p:attrNameLst>
                                          <p:attrName>ppt_x</p:attrName>
                                        </p:attrNameLst>
                                      </p:cBhvr>
                                    </p:anim>
                                    <p:set>
                                      <p:cBhvr>
                                        <p:cTn id="12" dur="770" fill="hold"/>
                                        <p:tgtEl>
                                          <p:spTgt spid="76803">
                                            <p:txEl>
                                              <p:pRg st="6" end="6"/>
                                            </p:txEl>
                                          </p:spTgt>
                                        </p:tgtEl>
                                        <p:attrNameLst>
                                          <p:attrName>ppt_y</p:attrName>
                                        </p:attrNameLst>
                                      </p:cBhvr>
                                      <p:to>
                                        <p:strVal val="(#ppt_y+0.4)"/>
                                      </p:to>
                                    </p:set>
                                    <p:anim from="(#ppt_y+0.4)" to="(#ppt_y)" calcmode="lin" valueType="num">
                                      <p:cBhvr>
                                        <p:cTn id="13" dur="1230" accel="100000" fill="hold">
                                          <p:stCondLst>
                                            <p:cond delay="770"/>
                                          </p:stCondLst>
                                        </p:cTn>
                                        <p:tgtEl>
                                          <p:spTgt spid="76803">
                                            <p:txEl>
                                              <p:pRg st="6" end="6"/>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Термины:</a:t>
            </a:r>
          </a:p>
        </p:txBody>
      </p:sp>
      <p:sp>
        <p:nvSpPr>
          <p:cNvPr id="77827"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20</a:t>
            </a:r>
          </a:p>
          <a:p>
            <a:pPr algn="ctr" eaLnBrk="1" hangingPunct="1">
              <a:buFontTx/>
              <a:buNone/>
            </a:pPr>
            <a:r>
              <a:rPr lang="ru-RU" altLang="ru-RU" b="1" smtClean="0"/>
              <a:t>Документ для голосования с фамилиями кандидатов</a:t>
            </a:r>
          </a:p>
          <a:p>
            <a:pPr algn="ctr" eaLnBrk="1" hangingPunct="1">
              <a:buFontTx/>
              <a:buNone/>
            </a:pPr>
            <a:endParaRPr lang="ru-RU" altLang="ru-RU" b="1" smtClean="0"/>
          </a:p>
          <a:p>
            <a:pPr algn="ctr" eaLnBrk="1" hangingPunct="1">
              <a:buFontTx/>
              <a:buNone/>
            </a:pPr>
            <a:endParaRPr lang="ru-RU" altLang="ru-RU" b="1" smtClean="0"/>
          </a:p>
          <a:p>
            <a:pPr algn="ctr" eaLnBrk="1" hangingPunct="1">
              <a:buFontTx/>
              <a:buNone/>
            </a:pPr>
            <a:r>
              <a:rPr lang="ru-RU" altLang="ru-RU" b="1" smtClean="0"/>
              <a:t>                    </a:t>
            </a:r>
          </a:p>
          <a:p>
            <a:pPr eaLnBrk="1" hangingPunct="1">
              <a:buFontTx/>
              <a:buNone/>
            </a:pPr>
            <a:r>
              <a:rPr lang="ru-RU" altLang="ru-RU" b="1" smtClean="0">
                <a:solidFill>
                  <a:srgbClr val="C82C12"/>
                </a:solidFill>
              </a:rPr>
              <a:t>Ответ: Избирательный бюллетень</a:t>
            </a:r>
            <a:r>
              <a:rPr lang="ru-RU" altLang="ru-RU" u="sng" smtClean="0">
                <a:solidFill>
                  <a:srgbClr val="C82C12"/>
                </a:solidFill>
              </a:rPr>
              <a:t> </a:t>
            </a:r>
            <a:endParaRPr lang="ru-RU" altLang="ru-RU" b="1" u="sng" smtClean="0">
              <a:solidFill>
                <a:srgbClr val="C82C12"/>
              </a:solidFill>
            </a:endParaRPr>
          </a:p>
          <a:p>
            <a:pPr eaLnBrk="1" hangingPunct="1">
              <a:buFontTx/>
              <a:buNone/>
            </a:pP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17412" name="Group 4"/>
          <p:cNvGrpSpPr>
            <a:grpSpLocks/>
          </p:cNvGrpSpPr>
          <p:nvPr/>
        </p:nvGrpSpPr>
        <p:grpSpPr bwMode="auto">
          <a:xfrm>
            <a:off x="6300788" y="6237288"/>
            <a:ext cx="1447800" cy="231775"/>
            <a:chOff x="1056" y="3312"/>
            <a:chExt cx="1248" cy="432"/>
          </a:xfrm>
        </p:grpSpPr>
        <p:sp>
          <p:nvSpPr>
            <p:cNvPr id="77829"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7414"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7831"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7827">
                                            <p:txEl>
                                              <p:pRg st="5" end="5"/>
                                            </p:txEl>
                                          </p:spTgt>
                                        </p:tgtEl>
                                        <p:attrNameLst>
                                          <p:attrName>style.visibility</p:attrName>
                                        </p:attrNameLst>
                                      </p:cBhvr>
                                      <p:to>
                                        <p:strVal val="visible"/>
                                      </p:to>
                                    </p:set>
                                    <p:animEffect transition="in" filter="fade">
                                      <p:cBhvr>
                                        <p:cTn id="7" dur="770" decel="100000"/>
                                        <p:tgtEl>
                                          <p:spTgt spid="77827">
                                            <p:txEl>
                                              <p:pRg st="5" end="5"/>
                                            </p:txEl>
                                          </p:spTgt>
                                        </p:tgtEl>
                                      </p:cBhvr>
                                    </p:animEffect>
                                    <p:animScale>
                                      <p:cBhvr>
                                        <p:cTn id="8" dur="770" decel="100000"/>
                                        <p:tgtEl>
                                          <p:spTgt spid="77827">
                                            <p:txEl>
                                              <p:pRg st="5" end="5"/>
                                            </p:txEl>
                                          </p:spTgt>
                                        </p:tgtEl>
                                      </p:cBhvr>
                                      <p:from x="10000" y="10000"/>
                                      <p:to x="200000" y="450000"/>
                                    </p:animScale>
                                    <p:animScale>
                                      <p:cBhvr>
                                        <p:cTn id="9" dur="1230" accel="100000" fill="hold">
                                          <p:stCondLst>
                                            <p:cond delay="770"/>
                                          </p:stCondLst>
                                        </p:cTn>
                                        <p:tgtEl>
                                          <p:spTgt spid="77827">
                                            <p:txEl>
                                              <p:pRg st="5" end="5"/>
                                            </p:txEl>
                                          </p:spTgt>
                                        </p:tgtEl>
                                      </p:cBhvr>
                                      <p:from x="200000" y="450000"/>
                                      <p:to x="100000" y="100000"/>
                                    </p:animScale>
                                    <p:set>
                                      <p:cBhvr>
                                        <p:cTn id="10" dur="770" fill="hold"/>
                                        <p:tgtEl>
                                          <p:spTgt spid="77827">
                                            <p:txEl>
                                              <p:pRg st="5" end="5"/>
                                            </p:txEl>
                                          </p:spTgt>
                                        </p:tgtEl>
                                        <p:attrNameLst>
                                          <p:attrName>ppt_x</p:attrName>
                                        </p:attrNameLst>
                                      </p:cBhvr>
                                      <p:to>
                                        <p:strVal val="(0.5)"/>
                                      </p:to>
                                    </p:set>
                                    <p:anim from="(0.5)" to="(#ppt_x)" calcmode="lin" valueType="num">
                                      <p:cBhvr>
                                        <p:cTn id="11" dur="1230" accel="100000" fill="hold">
                                          <p:stCondLst>
                                            <p:cond delay="770"/>
                                          </p:stCondLst>
                                        </p:cTn>
                                        <p:tgtEl>
                                          <p:spTgt spid="77827">
                                            <p:txEl>
                                              <p:pRg st="5" end="5"/>
                                            </p:txEl>
                                          </p:spTgt>
                                        </p:tgtEl>
                                        <p:attrNameLst>
                                          <p:attrName>ppt_x</p:attrName>
                                        </p:attrNameLst>
                                      </p:cBhvr>
                                    </p:anim>
                                    <p:set>
                                      <p:cBhvr>
                                        <p:cTn id="12" dur="770" fill="hold"/>
                                        <p:tgtEl>
                                          <p:spTgt spid="77827">
                                            <p:txEl>
                                              <p:pRg st="5" end="5"/>
                                            </p:txEl>
                                          </p:spTgt>
                                        </p:tgtEl>
                                        <p:attrNameLst>
                                          <p:attrName>ppt_y</p:attrName>
                                        </p:attrNameLst>
                                      </p:cBhvr>
                                      <p:to>
                                        <p:strVal val="(#ppt_y+0.4)"/>
                                      </p:to>
                                    </p:set>
                                    <p:anim from="(#ppt_y+0.4)" to="(#ppt_y)" calcmode="lin" valueType="num">
                                      <p:cBhvr>
                                        <p:cTn id="13" dur="1230" accel="100000" fill="hold">
                                          <p:stCondLst>
                                            <p:cond delay="770"/>
                                          </p:stCondLst>
                                        </p:cTn>
                                        <p:tgtEl>
                                          <p:spTgt spid="77827">
                                            <p:txEl>
                                              <p:pRg st="5" end="5"/>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Термины:</a:t>
            </a:r>
          </a:p>
        </p:txBody>
      </p:sp>
      <p:sp>
        <p:nvSpPr>
          <p:cNvPr id="78851"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30</a:t>
            </a:r>
            <a:endParaRPr lang="ru-RU" altLang="ru-RU" sz="2800" b="1" smtClean="0"/>
          </a:p>
          <a:p>
            <a:pPr eaLnBrk="1" hangingPunct="1">
              <a:buFontTx/>
              <a:buNone/>
            </a:pPr>
            <a:r>
              <a:rPr lang="ru-RU" altLang="ru-RU" b="1" smtClean="0"/>
              <a:t>    Налог в пользу церкви?</a:t>
            </a:r>
            <a:endParaRPr lang="ru-RU" altLang="ru-RU" sz="2800" b="1" smtClean="0"/>
          </a:p>
          <a:p>
            <a:pPr eaLnBrk="1" hangingPunct="1">
              <a:buFontTx/>
              <a:buNone/>
            </a:pPr>
            <a:r>
              <a:rPr lang="ru-RU" altLang="ru-RU" b="1" smtClean="0"/>
              <a:t>                    </a:t>
            </a:r>
          </a:p>
          <a:p>
            <a:pPr eaLnBrk="1" hangingPunct="1">
              <a:buFontTx/>
              <a:buNone/>
            </a:pPr>
            <a:r>
              <a:rPr lang="ru-RU" altLang="ru-RU" b="1" smtClean="0">
                <a:solidFill>
                  <a:srgbClr val="C82C12"/>
                </a:solidFill>
              </a:rPr>
              <a:t>Ответ: Десятина</a:t>
            </a:r>
            <a:r>
              <a:rPr lang="ru-RU" altLang="ru-RU" u="sng" smtClean="0">
                <a:solidFill>
                  <a:srgbClr val="C82C12"/>
                </a:solidFill>
              </a:rPr>
              <a:t> </a:t>
            </a:r>
            <a:endParaRPr lang="ru-RU" altLang="ru-RU" b="1" u="sng" smtClean="0">
              <a:solidFill>
                <a:srgbClr val="C82C12"/>
              </a:solidFill>
            </a:endParaRPr>
          </a:p>
          <a:p>
            <a:pPr eaLnBrk="1" hangingPunct="1">
              <a:buFontTx/>
              <a:buNone/>
            </a:pP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18436" name="Group 4"/>
          <p:cNvGrpSpPr>
            <a:grpSpLocks/>
          </p:cNvGrpSpPr>
          <p:nvPr/>
        </p:nvGrpSpPr>
        <p:grpSpPr bwMode="auto">
          <a:xfrm>
            <a:off x="6300788" y="6237288"/>
            <a:ext cx="1447800" cy="231775"/>
            <a:chOff x="1056" y="3312"/>
            <a:chExt cx="1248" cy="432"/>
          </a:xfrm>
        </p:grpSpPr>
        <p:sp>
          <p:nvSpPr>
            <p:cNvPr id="78853"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8438"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8855"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78851">
                                            <p:txEl>
                                              <p:pRg st="3" end="3"/>
                                            </p:txEl>
                                          </p:spTgt>
                                        </p:tgtEl>
                                        <p:attrNameLst>
                                          <p:attrName>style.visibility</p:attrName>
                                        </p:attrNameLst>
                                      </p:cBhvr>
                                      <p:to>
                                        <p:strVal val="visible"/>
                                      </p:to>
                                    </p:set>
                                    <p:animEffect transition="in" filter="fade">
                                      <p:cBhvr>
                                        <p:cTn id="7" dur="770" decel="100000"/>
                                        <p:tgtEl>
                                          <p:spTgt spid="78851">
                                            <p:txEl>
                                              <p:pRg st="3" end="3"/>
                                            </p:txEl>
                                          </p:spTgt>
                                        </p:tgtEl>
                                      </p:cBhvr>
                                    </p:animEffect>
                                    <p:animScale>
                                      <p:cBhvr>
                                        <p:cTn id="8" dur="770" decel="100000"/>
                                        <p:tgtEl>
                                          <p:spTgt spid="78851">
                                            <p:txEl>
                                              <p:pRg st="3" end="3"/>
                                            </p:txEl>
                                          </p:spTgt>
                                        </p:tgtEl>
                                      </p:cBhvr>
                                      <p:from x="10000" y="10000"/>
                                      <p:to x="200000" y="450000"/>
                                    </p:animScale>
                                    <p:animScale>
                                      <p:cBhvr>
                                        <p:cTn id="9" dur="1230" accel="100000" fill="hold">
                                          <p:stCondLst>
                                            <p:cond delay="770"/>
                                          </p:stCondLst>
                                        </p:cTn>
                                        <p:tgtEl>
                                          <p:spTgt spid="78851">
                                            <p:txEl>
                                              <p:pRg st="3" end="3"/>
                                            </p:txEl>
                                          </p:spTgt>
                                        </p:tgtEl>
                                      </p:cBhvr>
                                      <p:from x="200000" y="450000"/>
                                      <p:to x="100000" y="100000"/>
                                    </p:animScale>
                                    <p:set>
                                      <p:cBhvr>
                                        <p:cTn id="10" dur="770" fill="hold"/>
                                        <p:tgtEl>
                                          <p:spTgt spid="78851">
                                            <p:txEl>
                                              <p:pRg st="3" end="3"/>
                                            </p:txEl>
                                          </p:spTgt>
                                        </p:tgtEl>
                                        <p:attrNameLst>
                                          <p:attrName>ppt_x</p:attrName>
                                        </p:attrNameLst>
                                      </p:cBhvr>
                                      <p:to>
                                        <p:strVal val="(0.5)"/>
                                      </p:to>
                                    </p:set>
                                    <p:anim from="(0.5)" to="(#ppt_x)" calcmode="lin" valueType="num">
                                      <p:cBhvr>
                                        <p:cTn id="11" dur="1230" accel="100000" fill="hold">
                                          <p:stCondLst>
                                            <p:cond delay="770"/>
                                          </p:stCondLst>
                                        </p:cTn>
                                        <p:tgtEl>
                                          <p:spTgt spid="78851">
                                            <p:txEl>
                                              <p:pRg st="3" end="3"/>
                                            </p:txEl>
                                          </p:spTgt>
                                        </p:tgtEl>
                                        <p:attrNameLst>
                                          <p:attrName>ppt_x</p:attrName>
                                        </p:attrNameLst>
                                      </p:cBhvr>
                                    </p:anim>
                                    <p:set>
                                      <p:cBhvr>
                                        <p:cTn id="12" dur="770" fill="hold"/>
                                        <p:tgtEl>
                                          <p:spTgt spid="78851">
                                            <p:txEl>
                                              <p:pRg st="3" end="3"/>
                                            </p:txEl>
                                          </p:spTgt>
                                        </p:tgtEl>
                                        <p:attrNameLst>
                                          <p:attrName>ppt_y</p:attrName>
                                        </p:attrNameLst>
                                      </p:cBhvr>
                                      <p:to>
                                        <p:strVal val="(#ppt_y+0.4)"/>
                                      </p:to>
                                    </p:set>
                                    <p:anim from="(#ppt_y+0.4)" to="(#ppt_y)" calcmode="lin" valueType="num">
                                      <p:cBhvr>
                                        <p:cTn id="13" dur="1230" accel="100000" fill="hold">
                                          <p:stCondLst>
                                            <p:cond delay="770"/>
                                          </p:stCondLst>
                                        </p:cTn>
                                        <p:tgtEl>
                                          <p:spTgt spid="78851">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Термины:</a:t>
            </a:r>
          </a:p>
        </p:txBody>
      </p:sp>
      <p:sp>
        <p:nvSpPr>
          <p:cNvPr id="79875" name="Rectangle 3"/>
          <p:cNvSpPr>
            <a:spLocks noGrp="1" noChangeArrowheads="1"/>
          </p:cNvSpPr>
          <p:nvPr>
            <p:ph type="body" idx="1"/>
          </p:nvPr>
        </p:nvSpPr>
        <p:spPr>
          <a:xfrm>
            <a:off x="468313" y="1628775"/>
            <a:ext cx="8229600" cy="4525963"/>
          </a:xfrm>
        </p:spPr>
        <p:txBody>
          <a:bodyPr/>
          <a:lstStyle/>
          <a:p>
            <a:pPr eaLnBrk="1" hangingPunct="1">
              <a:lnSpc>
                <a:spcPct val="90000"/>
              </a:lnSpc>
              <a:buFontTx/>
              <a:buNone/>
            </a:pPr>
            <a:r>
              <a:rPr lang="ru-RU" altLang="ru-RU" sz="2400" smtClean="0"/>
              <a:t>Вопрос на 40</a:t>
            </a:r>
            <a:r>
              <a:rPr lang="en-US" altLang="ru-RU" sz="2400" smtClean="0"/>
              <a:t>   </a:t>
            </a:r>
            <a:r>
              <a:rPr lang="ru-RU" altLang="ru-RU" sz="2800" smtClean="0"/>
              <a:t>Подраунды: «Кот в мешке»:</a:t>
            </a:r>
            <a:r>
              <a:rPr lang="ru-RU" altLang="ru-RU" smtClean="0"/>
              <a:t> </a:t>
            </a:r>
            <a:endParaRPr lang="ru-RU" altLang="ru-RU" sz="2400" smtClean="0"/>
          </a:p>
          <a:p>
            <a:pPr eaLnBrk="1" hangingPunct="1">
              <a:lnSpc>
                <a:spcPct val="90000"/>
              </a:lnSpc>
              <a:buFontTx/>
              <a:buNone/>
            </a:pPr>
            <a:r>
              <a:rPr lang="ru-RU" altLang="ru-RU" sz="2400" b="1" smtClean="0"/>
              <a:t>         Повествование, истинность которого не подлежит сомнению а содержание всегда так или иначе было связано с реальной жизнью людей?</a:t>
            </a:r>
            <a:endParaRPr lang="ru-RU" altLang="ru-RU" sz="2400" smtClean="0"/>
          </a:p>
          <a:p>
            <a:pPr algn="ctr" eaLnBrk="1" hangingPunct="1">
              <a:lnSpc>
                <a:spcPct val="90000"/>
              </a:lnSpc>
              <a:buFontTx/>
              <a:buNone/>
            </a:pPr>
            <a:r>
              <a:rPr lang="ru-RU" altLang="ru-RU" sz="2400" b="1" smtClean="0">
                <a:solidFill>
                  <a:srgbClr val="C82C12"/>
                </a:solidFill>
              </a:rPr>
              <a:t>Ответ: миф</a:t>
            </a:r>
            <a:endParaRPr lang="ru-RU" altLang="ru-RU" sz="2400" b="1" u="sng" smtClean="0">
              <a:solidFill>
                <a:srgbClr val="C82C12"/>
              </a:solidFill>
            </a:endParaRPr>
          </a:p>
          <a:p>
            <a:pPr algn="ctr" eaLnBrk="1" hangingPunct="1">
              <a:lnSpc>
                <a:spcPct val="90000"/>
              </a:lnSpc>
              <a:buFontTx/>
              <a:buNone/>
            </a:pPr>
            <a:endParaRPr lang="ru-RU" altLang="ru-RU" sz="2400" b="1" u="sng" smtClean="0">
              <a:solidFill>
                <a:srgbClr val="C82C12"/>
              </a:solidFill>
            </a:endParaRPr>
          </a:p>
          <a:p>
            <a:pPr eaLnBrk="1" hangingPunct="1">
              <a:lnSpc>
                <a:spcPct val="90000"/>
              </a:lnSpc>
              <a:buFontTx/>
              <a:buNone/>
            </a:pPr>
            <a:endParaRPr lang="ru-RU" altLang="ru-RU" sz="2400" b="1" smtClean="0"/>
          </a:p>
          <a:p>
            <a:pPr eaLnBrk="1" hangingPunct="1">
              <a:lnSpc>
                <a:spcPct val="90000"/>
              </a:lnSpc>
              <a:buFontTx/>
              <a:buNone/>
            </a:pPr>
            <a:endParaRPr lang="ru-RU" altLang="ru-RU" sz="2400" b="1" smtClean="0">
              <a:solidFill>
                <a:srgbClr val="C82C12"/>
              </a:solidFill>
            </a:endParaRPr>
          </a:p>
          <a:p>
            <a:pPr eaLnBrk="1" hangingPunct="1">
              <a:lnSpc>
                <a:spcPct val="90000"/>
              </a:lnSpc>
            </a:pPr>
            <a:endParaRPr lang="ru-RU" altLang="ru-RU" sz="2400" smtClean="0"/>
          </a:p>
          <a:p>
            <a:pPr eaLnBrk="1" hangingPunct="1">
              <a:lnSpc>
                <a:spcPct val="90000"/>
              </a:lnSpc>
            </a:pPr>
            <a:endParaRPr lang="ru-RU" altLang="ru-RU" sz="2400" smtClean="0"/>
          </a:p>
          <a:p>
            <a:pPr eaLnBrk="1" hangingPunct="1">
              <a:lnSpc>
                <a:spcPct val="90000"/>
              </a:lnSpc>
            </a:pPr>
            <a:endParaRPr lang="ru-RU" altLang="ru-RU" sz="2400" smtClean="0"/>
          </a:p>
        </p:txBody>
      </p:sp>
      <p:grpSp>
        <p:nvGrpSpPr>
          <p:cNvPr id="19460" name="Group 4"/>
          <p:cNvGrpSpPr>
            <a:grpSpLocks/>
          </p:cNvGrpSpPr>
          <p:nvPr/>
        </p:nvGrpSpPr>
        <p:grpSpPr bwMode="auto">
          <a:xfrm>
            <a:off x="6300788" y="6237288"/>
            <a:ext cx="1447800" cy="231775"/>
            <a:chOff x="1056" y="3312"/>
            <a:chExt cx="1248" cy="432"/>
          </a:xfrm>
        </p:grpSpPr>
        <p:sp>
          <p:nvSpPr>
            <p:cNvPr id="79877"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19463"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79879"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pic>
        <p:nvPicPr>
          <p:cNvPr id="19461" name="Picture 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908050"/>
            <a:ext cx="6335713"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5000"/>
                                  </p:stCondLst>
                                  <p:iterate type="lt">
                                    <p:tmPct val="50000"/>
                                  </p:iterate>
                                  <p:childTnLst>
                                    <p:set>
                                      <p:cBhvr>
                                        <p:cTn id="6" dur="1" fill="hold">
                                          <p:stCondLst>
                                            <p:cond delay="0"/>
                                          </p:stCondLst>
                                        </p:cTn>
                                        <p:tgtEl>
                                          <p:spTgt spid="79875">
                                            <p:txEl>
                                              <p:pRg st="2" end="2"/>
                                            </p:txEl>
                                          </p:spTgt>
                                        </p:tgtEl>
                                        <p:attrNameLst>
                                          <p:attrName>style.visibility</p:attrName>
                                        </p:attrNameLst>
                                      </p:cBhvr>
                                      <p:to>
                                        <p:strVal val="visible"/>
                                      </p:to>
                                    </p:set>
                                    <p:anim calcmode="discrete" valueType="clr">
                                      <p:cBhvr override="childStyle">
                                        <p:cTn id="7" dur="80"/>
                                        <p:tgtEl>
                                          <p:spTgt spid="79875">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9875">
                                            <p:txEl>
                                              <p:pRg st="2" end="2"/>
                                            </p:txEl>
                                          </p:spTgt>
                                        </p:tgtEl>
                                        <p:attrNameLst>
                                          <p:attrName>fillcolor</p:attrName>
                                        </p:attrNameLst>
                                      </p:cBhvr>
                                      <p:tavLst>
                                        <p:tav tm="0">
                                          <p:val>
                                            <p:clrVal>
                                              <a:schemeClr val="accent2"/>
                                            </p:clrVal>
                                          </p:val>
                                        </p:tav>
                                        <p:tav tm="50000">
                                          <p:val>
                                            <p:clrVal>
                                              <a:schemeClr val="hlink"/>
                                            </p:clrVal>
                                          </p:val>
                                        </p:tav>
                                      </p:tavLst>
                                    </p:anim>
                                    <p:set>
                                      <p:cBhvr>
                                        <p:cTn id="9" dur="80"/>
                                        <p:tgtEl>
                                          <p:spTgt spid="7987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Термины:</a:t>
            </a:r>
          </a:p>
        </p:txBody>
      </p:sp>
      <p:sp>
        <p:nvSpPr>
          <p:cNvPr id="80899"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z="2800" smtClean="0"/>
              <a:t>Вопрос на 50</a:t>
            </a:r>
            <a:endParaRPr lang="ru-RU" altLang="ru-RU" sz="2400" b="1" smtClean="0"/>
          </a:p>
          <a:p>
            <a:pPr eaLnBrk="1" hangingPunct="1">
              <a:buFontTx/>
              <a:buNone/>
            </a:pPr>
            <a:r>
              <a:rPr lang="ru-RU" altLang="ru-RU" sz="2800" b="1" smtClean="0"/>
              <a:t>    </a:t>
            </a:r>
          </a:p>
          <a:p>
            <a:pPr algn="ctr" eaLnBrk="1" hangingPunct="1">
              <a:buFontTx/>
              <a:buNone/>
            </a:pPr>
            <a:r>
              <a:rPr lang="ru-RU" altLang="ru-RU" smtClean="0"/>
              <a:t>установленные или санкционированные государством правила поведения, общеобязательные в пределах сферы своего действия, обеспеченные его принудительной силой и отражённые в источнике права</a:t>
            </a:r>
            <a:endParaRPr lang="ru-RU" altLang="ru-RU" sz="2400" b="1" smtClean="0"/>
          </a:p>
          <a:p>
            <a:pPr eaLnBrk="1" hangingPunct="1">
              <a:buFontTx/>
              <a:buNone/>
            </a:pPr>
            <a:r>
              <a:rPr lang="ru-RU" altLang="ru-RU" sz="2800" b="1" smtClean="0"/>
              <a:t>                    </a:t>
            </a:r>
          </a:p>
          <a:p>
            <a:pPr algn="ctr" eaLnBrk="1" hangingPunct="1">
              <a:buFontTx/>
              <a:buNone/>
            </a:pPr>
            <a:r>
              <a:rPr lang="ru-RU" altLang="ru-RU" sz="2800" b="1" smtClean="0">
                <a:solidFill>
                  <a:srgbClr val="C82C12"/>
                </a:solidFill>
              </a:rPr>
              <a:t>Ответ: </a:t>
            </a:r>
            <a:r>
              <a:rPr lang="ru-RU" altLang="ru-RU" sz="2800" smtClean="0"/>
              <a:t>Норма права </a:t>
            </a:r>
            <a:endParaRPr lang="ru-RU" altLang="ru-RU" sz="2800" b="1" u="sng" smtClean="0">
              <a:solidFill>
                <a:srgbClr val="C82C12"/>
              </a:solidFill>
            </a:endParaRPr>
          </a:p>
          <a:p>
            <a:pPr algn="ctr" eaLnBrk="1" hangingPunct="1">
              <a:buFontTx/>
              <a:buNone/>
            </a:pPr>
            <a:endParaRPr lang="ru-RU" altLang="ru-RU" sz="2800" b="1" u="sng" smtClean="0">
              <a:solidFill>
                <a:srgbClr val="C82C12"/>
              </a:solidFill>
            </a:endParaRPr>
          </a:p>
          <a:p>
            <a:pPr eaLnBrk="1" hangingPunct="1">
              <a:buFontTx/>
              <a:buNone/>
            </a:pPr>
            <a:endParaRPr lang="ru-RU" altLang="ru-RU" sz="2800" b="1" smtClean="0"/>
          </a:p>
          <a:p>
            <a:pPr eaLnBrk="1" hangingPunct="1">
              <a:buFontTx/>
              <a:buNone/>
            </a:pPr>
            <a:endParaRPr lang="ru-RU" altLang="ru-RU" sz="2800" b="1" smtClean="0">
              <a:solidFill>
                <a:srgbClr val="C82C12"/>
              </a:solidFill>
            </a:endParaRPr>
          </a:p>
          <a:p>
            <a:pPr eaLnBrk="1" hangingPunct="1"/>
            <a:endParaRPr lang="ru-RU" altLang="ru-RU" sz="2800" smtClean="0"/>
          </a:p>
          <a:p>
            <a:pPr eaLnBrk="1" hangingPunct="1"/>
            <a:endParaRPr lang="ru-RU" altLang="ru-RU" sz="2800" smtClean="0"/>
          </a:p>
          <a:p>
            <a:pPr eaLnBrk="1" hangingPunct="1"/>
            <a:endParaRPr lang="ru-RU" altLang="ru-RU" sz="2800" smtClean="0"/>
          </a:p>
        </p:txBody>
      </p:sp>
      <p:grpSp>
        <p:nvGrpSpPr>
          <p:cNvPr id="20484" name="Group 4"/>
          <p:cNvGrpSpPr>
            <a:grpSpLocks/>
          </p:cNvGrpSpPr>
          <p:nvPr/>
        </p:nvGrpSpPr>
        <p:grpSpPr bwMode="auto">
          <a:xfrm>
            <a:off x="6300788" y="6237288"/>
            <a:ext cx="1447800" cy="231775"/>
            <a:chOff x="1056" y="3312"/>
            <a:chExt cx="1248" cy="432"/>
          </a:xfrm>
        </p:grpSpPr>
        <p:sp>
          <p:nvSpPr>
            <p:cNvPr id="80901"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0486"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80903"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5000"/>
                                  </p:stCondLst>
                                  <p:childTnLst>
                                    <p:set>
                                      <p:cBhvr>
                                        <p:cTn id="6" dur="1" fill="hold">
                                          <p:stCondLst>
                                            <p:cond delay="0"/>
                                          </p:stCondLst>
                                        </p:cTn>
                                        <p:tgtEl>
                                          <p:spTgt spid="80899">
                                            <p:txEl>
                                              <p:pRg st="4" end="4"/>
                                            </p:txEl>
                                          </p:spTgt>
                                        </p:tgtEl>
                                        <p:attrNameLst>
                                          <p:attrName>style.visibility</p:attrName>
                                        </p:attrNameLst>
                                      </p:cBhvr>
                                      <p:to>
                                        <p:strVal val="visible"/>
                                      </p:to>
                                    </p:set>
                                    <p:animEffect transition="in" filter="fade">
                                      <p:cBhvr>
                                        <p:cTn id="7" dur="770" decel="100000"/>
                                        <p:tgtEl>
                                          <p:spTgt spid="80899">
                                            <p:txEl>
                                              <p:pRg st="4" end="4"/>
                                            </p:txEl>
                                          </p:spTgt>
                                        </p:tgtEl>
                                      </p:cBhvr>
                                    </p:animEffect>
                                    <p:animScale>
                                      <p:cBhvr>
                                        <p:cTn id="8" dur="770" decel="100000"/>
                                        <p:tgtEl>
                                          <p:spTgt spid="80899">
                                            <p:txEl>
                                              <p:pRg st="4" end="4"/>
                                            </p:txEl>
                                          </p:spTgt>
                                        </p:tgtEl>
                                      </p:cBhvr>
                                      <p:from x="10000" y="10000"/>
                                      <p:to x="200000" y="450000"/>
                                    </p:animScale>
                                    <p:animScale>
                                      <p:cBhvr>
                                        <p:cTn id="9" dur="1230" accel="100000" fill="hold">
                                          <p:stCondLst>
                                            <p:cond delay="770"/>
                                          </p:stCondLst>
                                        </p:cTn>
                                        <p:tgtEl>
                                          <p:spTgt spid="80899">
                                            <p:txEl>
                                              <p:pRg st="4" end="4"/>
                                            </p:txEl>
                                          </p:spTgt>
                                        </p:tgtEl>
                                      </p:cBhvr>
                                      <p:from x="200000" y="450000"/>
                                      <p:to x="100000" y="100000"/>
                                    </p:animScale>
                                    <p:set>
                                      <p:cBhvr>
                                        <p:cTn id="10" dur="770" fill="hold"/>
                                        <p:tgtEl>
                                          <p:spTgt spid="80899">
                                            <p:txEl>
                                              <p:pRg st="4" end="4"/>
                                            </p:txEl>
                                          </p:spTgt>
                                        </p:tgtEl>
                                        <p:attrNameLst>
                                          <p:attrName>ppt_x</p:attrName>
                                        </p:attrNameLst>
                                      </p:cBhvr>
                                      <p:to>
                                        <p:strVal val="(0.5)"/>
                                      </p:to>
                                    </p:set>
                                    <p:anim from="(0.5)" to="(#ppt_x)" calcmode="lin" valueType="num">
                                      <p:cBhvr>
                                        <p:cTn id="11" dur="1230" accel="100000" fill="hold">
                                          <p:stCondLst>
                                            <p:cond delay="770"/>
                                          </p:stCondLst>
                                        </p:cTn>
                                        <p:tgtEl>
                                          <p:spTgt spid="80899">
                                            <p:txEl>
                                              <p:pRg st="4" end="4"/>
                                            </p:txEl>
                                          </p:spTgt>
                                        </p:tgtEl>
                                        <p:attrNameLst>
                                          <p:attrName>ppt_x</p:attrName>
                                        </p:attrNameLst>
                                      </p:cBhvr>
                                    </p:anim>
                                    <p:set>
                                      <p:cBhvr>
                                        <p:cTn id="12" dur="770" fill="hold"/>
                                        <p:tgtEl>
                                          <p:spTgt spid="80899">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80899">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Партии:</a:t>
            </a:r>
          </a:p>
        </p:txBody>
      </p:sp>
      <p:sp>
        <p:nvSpPr>
          <p:cNvPr id="87043"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10</a:t>
            </a:r>
          </a:p>
          <a:p>
            <a:pPr eaLnBrk="1" hangingPunct="1">
              <a:buFontTx/>
              <a:buNone/>
            </a:pPr>
            <a:r>
              <a:rPr lang="ru-RU" altLang="ru-RU" b="1" smtClean="0"/>
              <a:t>    Сколько партий в РФ? </a:t>
            </a:r>
          </a:p>
          <a:p>
            <a:pPr algn="ctr" eaLnBrk="1" hangingPunct="1">
              <a:buFontTx/>
              <a:buNone/>
            </a:pPr>
            <a:r>
              <a:rPr lang="ru-RU" altLang="ru-RU" b="1" smtClean="0">
                <a:solidFill>
                  <a:srgbClr val="C82C12"/>
                </a:solidFill>
              </a:rPr>
              <a:t>    </a:t>
            </a:r>
          </a:p>
          <a:p>
            <a:pPr algn="ctr" eaLnBrk="1" hangingPunct="1">
              <a:buFontTx/>
              <a:buNone/>
            </a:pPr>
            <a:r>
              <a:rPr lang="ru-RU" altLang="ru-RU" b="1" smtClean="0">
                <a:solidFill>
                  <a:srgbClr val="C82C12"/>
                </a:solidFill>
              </a:rPr>
              <a:t>Ответ: 4</a:t>
            </a: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21508" name="Group 4"/>
          <p:cNvGrpSpPr>
            <a:grpSpLocks/>
          </p:cNvGrpSpPr>
          <p:nvPr/>
        </p:nvGrpSpPr>
        <p:grpSpPr bwMode="auto">
          <a:xfrm>
            <a:off x="6300788" y="6237288"/>
            <a:ext cx="1447800" cy="231775"/>
            <a:chOff x="1056" y="3312"/>
            <a:chExt cx="1248" cy="432"/>
          </a:xfrm>
        </p:grpSpPr>
        <p:sp>
          <p:nvSpPr>
            <p:cNvPr id="87045"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1510"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87047"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3000"/>
                                  </p:stCondLst>
                                  <p:childTnLst>
                                    <p:set>
                                      <p:cBhvr>
                                        <p:cTn id="6" dur="1" fill="hold">
                                          <p:stCondLst>
                                            <p:cond delay="0"/>
                                          </p:stCondLst>
                                        </p:cTn>
                                        <p:tgtEl>
                                          <p:spTgt spid="87043">
                                            <p:txEl>
                                              <p:pRg st="2" end="2"/>
                                            </p:txEl>
                                          </p:spTgt>
                                        </p:tgtEl>
                                        <p:attrNameLst>
                                          <p:attrName>style.visibility</p:attrName>
                                        </p:attrNameLst>
                                      </p:cBhvr>
                                      <p:to>
                                        <p:strVal val="visible"/>
                                      </p:to>
                                    </p:set>
                                    <p:animEffect transition="in" filter="fade">
                                      <p:cBhvr>
                                        <p:cTn id="7" dur="770" decel="100000"/>
                                        <p:tgtEl>
                                          <p:spTgt spid="87043">
                                            <p:txEl>
                                              <p:pRg st="2" end="2"/>
                                            </p:txEl>
                                          </p:spTgt>
                                        </p:tgtEl>
                                      </p:cBhvr>
                                    </p:animEffect>
                                    <p:animScale>
                                      <p:cBhvr>
                                        <p:cTn id="8" dur="770" decel="100000"/>
                                        <p:tgtEl>
                                          <p:spTgt spid="87043">
                                            <p:txEl>
                                              <p:pRg st="2" end="2"/>
                                            </p:txEl>
                                          </p:spTgt>
                                        </p:tgtEl>
                                      </p:cBhvr>
                                      <p:from x="10000" y="10000"/>
                                      <p:to x="200000" y="450000"/>
                                    </p:animScale>
                                    <p:animScale>
                                      <p:cBhvr>
                                        <p:cTn id="9" dur="1230" accel="100000" fill="hold">
                                          <p:stCondLst>
                                            <p:cond delay="770"/>
                                          </p:stCondLst>
                                        </p:cTn>
                                        <p:tgtEl>
                                          <p:spTgt spid="87043">
                                            <p:txEl>
                                              <p:pRg st="2" end="2"/>
                                            </p:txEl>
                                          </p:spTgt>
                                        </p:tgtEl>
                                      </p:cBhvr>
                                      <p:from x="200000" y="450000"/>
                                      <p:to x="100000" y="100000"/>
                                    </p:animScale>
                                    <p:set>
                                      <p:cBhvr>
                                        <p:cTn id="10" dur="770" fill="hold"/>
                                        <p:tgtEl>
                                          <p:spTgt spid="87043">
                                            <p:txEl>
                                              <p:pRg st="2" end="2"/>
                                            </p:txEl>
                                          </p:spTgt>
                                        </p:tgtEl>
                                        <p:attrNameLst>
                                          <p:attrName>ppt_x</p:attrName>
                                        </p:attrNameLst>
                                      </p:cBhvr>
                                      <p:to>
                                        <p:strVal val="(0.5)"/>
                                      </p:to>
                                    </p:set>
                                    <p:anim from="(0.5)" to="(#ppt_x)" calcmode="lin" valueType="num">
                                      <p:cBhvr>
                                        <p:cTn id="11" dur="1230" accel="100000" fill="hold">
                                          <p:stCondLst>
                                            <p:cond delay="770"/>
                                          </p:stCondLst>
                                        </p:cTn>
                                        <p:tgtEl>
                                          <p:spTgt spid="87043">
                                            <p:txEl>
                                              <p:pRg st="2" end="2"/>
                                            </p:txEl>
                                          </p:spTgt>
                                        </p:tgtEl>
                                        <p:attrNameLst>
                                          <p:attrName>ppt_x</p:attrName>
                                        </p:attrNameLst>
                                      </p:cBhvr>
                                    </p:anim>
                                    <p:set>
                                      <p:cBhvr>
                                        <p:cTn id="12" dur="770" fill="hold"/>
                                        <p:tgtEl>
                                          <p:spTgt spid="87043">
                                            <p:txEl>
                                              <p:pRg st="2" end="2"/>
                                            </p:txEl>
                                          </p:spTgt>
                                        </p:tgtEl>
                                        <p:attrNameLst>
                                          <p:attrName>ppt_y</p:attrName>
                                        </p:attrNameLst>
                                      </p:cBhvr>
                                      <p:to>
                                        <p:strVal val="(#ppt_y+0.4)"/>
                                      </p:to>
                                    </p:set>
                                    <p:anim from="(#ppt_y+0.4)" to="(#ppt_y)" calcmode="lin" valueType="num">
                                      <p:cBhvr>
                                        <p:cTn id="13" dur="1230" accel="100000" fill="hold">
                                          <p:stCondLst>
                                            <p:cond delay="770"/>
                                          </p:stCondLst>
                                        </p:cTn>
                                        <p:tgtEl>
                                          <p:spTgt spid="87043">
                                            <p:txEl>
                                              <p:pRg st="2" end="2"/>
                                            </p:txEl>
                                          </p:spTgt>
                                        </p:tgtEl>
                                        <p:attrNameLst>
                                          <p:attrName>ppt_y</p:attrName>
                                        </p:attrNameLst>
                                      </p:cBhvr>
                                    </p:anim>
                                  </p:childTnLst>
                                </p:cTn>
                              </p:par>
                            </p:childTnLst>
                          </p:cTn>
                        </p:par>
                        <p:par>
                          <p:cTn id="14" fill="hold" nodeType="afterGroup">
                            <p:stCondLst>
                              <p:cond delay="5000"/>
                            </p:stCondLst>
                            <p:childTnLst>
                              <p:par>
                                <p:cTn id="15" presetID="51" presetClass="entr" presetSubtype="0" fill="hold" nodeType="afterEffect">
                                  <p:stCondLst>
                                    <p:cond delay="10000"/>
                                  </p:stCondLst>
                                  <p:childTnLst>
                                    <p:set>
                                      <p:cBhvr>
                                        <p:cTn id="16" dur="1" fill="hold">
                                          <p:stCondLst>
                                            <p:cond delay="0"/>
                                          </p:stCondLst>
                                        </p:cTn>
                                        <p:tgtEl>
                                          <p:spTgt spid="87043">
                                            <p:txEl>
                                              <p:pRg st="3" end="3"/>
                                            </p:txEl>
                                          </p:spTgt>
                                        </p:tgtEl>
                                        <p:attrNameLst>
                                          <p:attrName>style.visibility</p:attrName>
                                        </p:attrNameLst>
                                      </p:cBhvr>
                                      <p:to>
                                        <p:strVal val="visible"/>
                                      </p:to>
                                    </p:set>
                                    <p:animEffect transition="in" filter="fade">
                                      <p:cBhvr>
                                        <p:cTn id="17" dur="770" decel="100000"/>
                                        <p:tgtEl>
                                          <p:spTgt spid="87043">
                                            <p:txEl>
                                              <p:pRg st="3" end="3"/>
                                            </p:txEl>
                                          </p:spTgt>
                                        </p:tgtEl>
                                      </p:cBhvr>
                                    </p:animEffect>
                                    <p:animScale>
                                      <p:cBhvr>
                                        <p:cTn id="18" dur="770" decel="100000"/>
                                        <p:tgtEl>
                                          <p:spTgt spid="87043">
                                            <p:txEl>
                                              <p:pRg st="3" end="3"/>
                                            </p:txEl>
                                          </p:spTgt>
                                        </p:tgtEl>
                                      </p:cBhvr>
                                      <p:from x="10000" y="10000"/>
                                      <p:to x="200000" y="450000"/>
                                    </p:animScale>
                                    <p:animScale>
                                      <p:cBhvr>
                                        <p:cTn id="19" dur="1230" accel="100000" fill="hold">
                                          <p:stCondLst>
                                            <p:cond delay="770"/>
                                          </p:stCondLst>
                                        </p:cTn>
                                        <p:tgtEl>
                                          <p:spTgt spid="87043">
                                            <p:txEl>
                                              <p:pRg st="3" end="3"/>
                                            </p:txEl>
                                          </p:spTgt>
                                        </p:tgtEl>
                                      </p:cBhvr>
                                      <p:from x="200000" y="450000"/>
                                      <p:to x="100000" y="100000"/>
                                    </p:animScale>
                                    <p:set>
                                      <p:cBhvr>
                                        <p:cTn id="20" dur="770" fill="hold"/>
                                        <p:tgtEl>
                                          <p:spTgt spid="87043">
                                            <p:txEl>
                                              <p:pRg st="3" end="3"/>
                                            </p:txEl>
                                          </p:spTgt>
                                        </p:tgtEl>
                                        <p:attrNameLst>
                                          <p:attrName>ppt_x</p:attrName>
                                        </p:attrNameLst>
                                      </p:cBhvr>
                                      <p:to>
                                        <p:strVal val="(0.5)"/>
                                      </p:to>
                                    </p:set>
                                    <p:anim from="(0.5)" to="(#ppt_x)" calcmode="lin" valueType="num">
                                      <p:cBhvr>
                                        <p:cTn id="21" dur="1230" accel="100000" fill="hold">
                                          <p:stCondLst>
                                            <p:cond delay="770"/>
                                          </p:stCondLst>
                                        </p:cTn>
                                        <p:tgtEl>
                                          <p:spTgt spid="87043">
                                            <p:txEl>
                                              <p:pRg st="3" end="3"/>
                                            </p:txEl>
                                          </p:spTgt>
                                        </p:tgtEl>
                                        <p:attrNameLst>
                                          <p:attrName>ppt_x</p:attrName>
                                        </p:attrNameLst>
                                      </p:cBhvr>
                                    </p:anim>
                                    <p:set>
                                      <p:cBhvr>
                                        <p:cTn id="22" dur="770" fill="hold"/>
                                        <p:tgtEl>
                                          <p:spTgt spid="87043">
                                            <p:txEl>
                                              <p:pRg st="3" end="3"/>
                                            </p:txEl>
                                          </p:spTgt>
                                        </p:tgtEl>
                                        <p:attrNameLst>
                                          <p:attrName>ppt_y</p:attrName>
                                        </p:attrNameLst>
                                      </p:cBhvr>
                                      <p:to>
                                        <p:strVal val="(#ppt_y+0.4)"/>
                                      </p:to>
                                    </p:set>
                                    <p:anim from="(#ppt_y+0.4)" to="(#ppt_y)" calcmode="lin" valueType="num">
                                      <p:cBhvr>
                                        <p:cTn id="23" dur="1230" accel="100000" fill="hold">
                                          <p:stCondLst>
                                            <p:cond delay="770"/>
                                          </p:stCondLst>
                                        </p:cTn>
                                        <p:tgtEl>
                                          <p:spTgt spid="87043">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Партии:</a:t>
            </a:r>
          </a:p>
        </p:txBody>
      </p:sp>
      <p:sp>
        <p:nvSpPr>
          <p:cNvPr id="93187"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20</a:t>
            </a:r>
            <a:r>
              <a:rPr lang="en-US" altLang="ru-RU" smtClean="0"/>
              <a:t>  </a:t>
            </a:r>
            <a:r>
              <a:rPr lang="ru-RU" altLang="ru-RU" b="1" smtClean="0"/>
              <a:t>Подраунды: «Кот в мешке»:</a:t>
            </a:r>
          </a:p>
          <a:p>
            <a:pPr eaLnBrk="1" hangingPunct="1">
              <a:buFontTx/>
              <a:buNone/>
            </a:pPr>
            <a:r>
              <a:rPr lang="ru-RU" altLang="ru-RU" b="1" smtClean="0"/>
              <a:t>     Высший руководящий орган  политической партии. </a:t>
            </a:r>
          </a:p>
          <a:p>
            <a:pPr algn="ctr" eaLnBrk="1" hangingPunct="1">
              <a:buFontTx/>
              <a:buNone/>
            </a:pPr>
            <a:r>
              <a:rPr lang="ru-RU" altLang="ru-RU" b="1" smtClean="0">
                <a:solidFill>
                  <a:srgbClr val="C82C12"/>
                </a:solidFill>
              </a:rPr>
              <a:t>    </a:t>
            </a:r>
          </a:p>
          <a:p>
            <a:pPr algn="ctr" eaLnBrk="1" hangingPunct="1">
              <a:buFontTx/>
              <a:buNone/>
            </a:pPr>
            <a:r>
              <a:rPr lang="ru-RU" altLang="ru-RU" b="1" smtClean="0">
                <a:solidFill>
                  <a:srgbClr val="C82C12"/>
                </a:solidFill>
              </a:rPr>
              <a:t>Ответ: Съезд</a:t>
            </a: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22532" name="Group 4"/>
          <p:cNvGrpSpPr>
            <a:grpSpLocks/>
          </p:cNvGrpSpPr>
          <p:nvPr/>
        </p:nvGrpSpPr>
        <p:grpSpPr bwMode="auto">
          <a:xfrm>
            <a:off x="6300788" y="6237288"/>
            <a:ext cx="1447800" cy="231775"/>
            <a:chOff x="1056" y="3312"/>
            <a:chExt cx="1248" cy="432"/>
          </a:xfrm>
        </p:grpSpPr>
        <p:sp>
          <p:nvSpPr>
            <p:cNvPr id="93189"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2535"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93191"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pic>
        <p:nvPicPr>
          <p:cNvPr id="22533" name="Picture 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3850" y="908050"/>
            <a:ext cx="6335713"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3000"/>
                                  </p:stCondLst>
                                  <p:childTnLst>
                                    <p:set>
                                      <p:cBhvr>
                                        <p:cTn id="6" dur="1" fill="hold">
                                          <p:stCondLst>
                                            <p:cond delay="0"/>
                                          </p:stCondLst>
                                        </p:cTn>
                                        <p:tgtEl>
                                          <p:spTgt spid="93187">
                                            <p:txEl>
                                              <p:pRg st="2" end="2"/>
                                            </p:txEl>
                                          </p:spTgt>
                                        </p:tgtEl>
                                        <p:attrNameLst>
                                          <p:attrName>style.visibility</p:attrName>
                                        </p:attrNameLst>
                                      </p:cBhvr>
                                      <p:to>
                                        <p:strVal val="visible"/>
                                      </p:to>
                                    </p:set>
                                    <p:animEffect transition="in" filter="fade">
                                      <p:cBhvr>
                                        <p:cTn id="7" dur="770" decel="100000"/>
                                        <p:tgtEl>
                                          <p:spTgt spid="93187">
                                            <p:txEl>
                                              <p:pRg st="2" end="2"/>
                                            </p:txEl>
                                          </p:spTgt>
                                        </p:tgtEl>
                                      </p:cBhvr>
                                    </p:animEffect>
                                    <p:animScale>
                                      <p:cBhvr>
                                        <p:cTn id="8" dur="770" decel="100000"/>
                                        <p:tgtEl>
                                          <p:spTgt spid="93187">
                                            <p:txEl>
                                              <p:pRg st="2" end="2"/>
                                            </p:txEl>
                                          </p:spTgt>
                                        </p:tgtEl>
                                      </p:cBhvr>
                                      <p:from x="10000" y="10000"/>
                                      <p:to x="200000" y="450000"/>
                                    </p:animScale>
                                    <p:animScale>
                                      <p:cBhvr>
                                        <p:cTn id="9" dur="1230" accel="100000" fill="hold">
                                          <p:stCondLst>
                                            <p:cond delay="770"/>
                                          </p:stCondLst>
                                        </p:cTn>
                                        <p:tgtEl>
                                          <p:spTgt spid="93187">
                                            <p:txEl>
                                              <p:pRg st="2" end="2"/>
                                            </p:txEl>
                                          </p:spTgt>
                                        </p:tgtEl>
                                      </p:cBhvr>
                                      <p:from x="200000" y="450000"/>
                                      <p:to x="100000" y="100000"/>
                                    </p:animScale>
                                    <p:set>
                                      <p:cBhvr>
                                        <p:cTn id="10" dur="770" fill="hold"/>
                                        <p:tgtEl>
                                          <p:spTgt spid="93187">
                                            <p:txEl>
                                              <p:pRg st="2" end="2"/>
                                            </p:txEl>
                                          </p:spTgt>
                                        </p:tgtEl>
                                        <p:attrNameLst>
                                          <p:attrName>ppt_x</p:attrName>
                                        </p:attrNameLst>
                                      </p:cBhvr>
                                      <p:to>
                                        <p:strVal val="(0.5)"/>
                                      </p:to>
                                    </p:set>
                                    <p:anim from="(0.5)" to="(#ppt_x)" calcmode="lin" valueType="num">
                                      <p:cBhvr>
                                        <p:cTn id="11" dur="1230" accel="100000" fill="hold">
                                          <p:stCondLst>
                                            <p:cond delay="770"/>
                                          </p:stCondLst>
                                        </p:cTn>
                                        <p:tgtEl>
                                          <p:spTgt spid="93187">
                                            <p:txEl>
                                              <p:pRg st="2" end="2"/>
                                            </p:txEl>
                                          </p:spTgt>
                                        </p:tgtEl>
                                        <p:attrNameLst>
                                          <p:attrName>ppt_x</p:attrName>
                                        </p:attrNameLst>
                                      </p:cBhvr>
                                    </p:anim>
                                    <p:set>
                                      <p:cBhvr>
                                        <p:cTn id="12" dur="770" fill="hold"/>
                                        <p:tgtEl>
                                          <p:spTgt spid="93187">
                                            <p:txEl>
                                              <p:pRg st="2" end="2"/>
                                            </p:txEl>
                                          </p:spTgt>
                                        </p:tgtEl>
                                        <p:attrNameLst>
                                          <p:attrName>ppt_y</p:attrName>
                                        </p:attrNameLst>
                                      </p:cBhvr>
                                      <p:to>
                                        <p:strVal val="(#ppt_y+0.4)"/>
                                      </p:to>
                                    </p:set>
                                    <p:anim from="(#ppt_y+0.4)" to="(#ppt_y)" calcmode="lin" valueType="num">
                                      <p:cBhvr>
                                        <p:cTn id="13" dur="1230" accel="100000" fill="hold">
                                          <p:stCondLst>
                                            <p:cond delay="770"/>
                                          </p:stCondLst>
                                        </p:cTn>
                                        <p:tgtEl>
                                          <p:spTgt spid="93187">
                                            <p:txEl>
                                              <p:pRg st="2" end="2"/>
                                            </p:txEl>
                                          </p:spTgt>
                                        </p:tgtEl>
                                        <p:attrNameLst>
                                          <p:attrName>ppt_y</p:attrName>
                                        </p:attrNameLst>
                                      </p:cBhvr>
                                    </p:anim>
                                  </p:childTnLst>
                                </p:cTn>
                              </p:par>
                            </p:childTnLst>
                          </p:cTn>
                        </p:par>
                        <p:par>
                          <p:cTn id="14" fill="hold" nodeType="afterGroup">
                            <p:stCondLst>
                              <p:cond delay="5000"/>
                            </p:stCondLst>
                            <p:childTnLst>
                              <p:par>
                                <p:cTn id="15" presetID="51" presetClass="entr" presetSubtype="0" fill="hold" nodeType="afterEffect">
                                  <p:stCondLst>
                                    <p:cond delay="9000"/>
                                  </p:stCondLst>
                                  <p:childTnLst>
                                    <p:set>
                                      <p:cBhvr>
                                        <p:cTn id="16" dur="1" fill="hold">
                                          <p:stCondLst>
                                            <p:cond delay="0"/>
                                          </p:stCondLst>
                                        </p:cTn>
                                        <p:tgtEl>
                                          <p:spTgt spid="93187">
                                            <p:txEl>
                                              <p:pRg st="3" end="3"/>
                                            </p:txEl>
                                          </p:spTgt>
                                        </p:tgtEl>
                                        <p:attrNameLst>
                                          <p:attrName>style.visibility</p:attrName>
                                        </p:attrNameLst>
                                      </p:cBhvr>
                                      <p:to>
                                        <p:strVal val="visible"/>
                                      </p:to>
                                    </p:set>
                                    <p:animEffect transition="in" filter="fade">
                                      <p:cBhvr>
                                        <p:cTn id="17" dur="770" decel="100000"/>
                                        <p:tgtEl>
                                          <p:spTgt spid="93187">
                                            <p:txEl>
                                              <p:pRg st="3" end="3"/>
                                            </p:txEl>
                                          </p:spTgt>
                                        </p:tgtEl>
                                      </p:cBhvr>
                                    </p:animEffect>
                                    <p:animScale>
                                      <p:cBhvr>
                                        <p:cTn id="18" dur="770" decel="100000"/>
                                        <p:tgtEl>
                                          <p:spTgt spid="93187">
                                            <p:txEl>
                                              <p:pRg st="3" end="3"/>
                                            </p:txEl>
                                          </p:spTgt>
                                        </p:tgtEl>
                                      </p:cBhvr>
                                      <p:from x="10000" y="10000"/>
                                      <p:to x="200000" y="450000"/>
                                    </p:animScale>
                                    <p:animScale>
                                      <p:cBhvr>
                                        <p:cTn id="19" dur="1230" accel="100000" fill="hold">
                                          <p:stCondLst>
                                            <p:cond delay="770"/>
                                          </p:stCondLst>
                                        </p:cTn>
                                        <p:tgtEl>
                                          <p:spTgt spid="93187">
                                            <p:txEl>
                                              <p:pRg st="3" end="3"/>
                                            </p:txEl>
                                          </p:spTgt>
                                        </p:tgtEl>
                                      </p:cBhvr>
                                      <p:from x="200000" y="450000"/>
                                      <p:to x="100000" y="100000"/>
                                    </p:animScale>
                                    <p:set>
                                      <p:cBhvr>
                                        <p:cTn id="20" dur="770" fill="hold"/>
                                        <p:tgtEl>
                                          <p:spTgt spid="93187">
                                            <p:txEl>
                                              <p:pRg st="3" end="3"/>
                                            </p:txEl>
                                          </p:spTgt>
                                        </p:tgtEl>
                                        <p:attrNameLst>
                                          <p:attrName>ppt_x</p:attrName>
                                        </p:attrNameLst>
                                      </p:cBhvr>
                                      <p:to>
                                        <p:strVal val="(0.5)"/>
                                      </p:to>
                                    </p:set>
                                    <p:anim from="(0.5)" to="(#ppt_x)" calcmode="lin" valueType="num">
                                      <p:cBhvr>
                                        <p:cTn id="21" dur="1230" accel="100000" fill="hold">
                                          <p:stCondLst>
                                            <p:cond delay="770"/>
                                          </p:stCondLst>
                                        </p:cTn>
                                        <p:tgtEl>
                                          <p:spTgt spid="93187">
                                            <p:txEl>
                                              <p:pRg st="3" end="3"/>
                                            </p:txEl>
                                          </p:spTgt>
                                        </p:tgtEl>
                                        <p:attrNameLst>
                                          <p:attrName>ppt_x</p:attrName>
                                        </p:attrNameLst>
                                      </p:cBhvr>
                                    </p:anim>
                                    <p:set>
                                      <p:cBhvr>
                                        <p:cTn id="22" dur="770" fill="hold"/>
                                        <p:tgtEl>
                                          <p:spTgt spid="93187">
                                            <p:txEl>
                                              <p:pRg st="3" end="3"/>
                                            </p:txEl>
                                          </p:spTgt>
                                        </p:tgtEl>
                                        <p:attrNameLst>
                                          <p:attrName>ppt_y</p:attrName>
                                        </p:attrNameLst>
                                      </p:cBhvr>
                                      <p:to>
                                        <p:strVal val="(#ppt_y+0.4)"/>
                                      </p:to>
                                    </p:set>
                                    <p:anim from="(#ppt_y+0.4)" to="(#ppt_y)" calcmode="lin" valueType="num">
                                      <p:cBhvr>
                                        <p:cTn id="23" dur="1230" accel="100000" fill="hold">
                                          <p:stCondLst>
                                            <p:cond delay="770"/>
                                          </p:stCondLst>
                                        </p:cTn>
                                        <p:tgtEl>
                                          <p:spTgt spid="93187">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Партии:</a:t>
            </a:r>
          </a:p>
        </p:txBody>
      </p:sp>
      <p:sp>
        <p:nvSpPr>
          <p:cNvPr id="94211"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30</a:t>
            </a:r>
          </a:p>
          <a:p>
            <a:pPr eaLnBrk="1" hangingPunct="1">
              <a:buFontTx/>
              <a:buNone/>
            </a:pPr>
            <a:r>
              <a:rPr lang="ru-RU" altLang="ru-RU" b="1" smtClean="0"/>
              <a:t>     Сколько представителей от каждой политической партии может быть назначено в избирательную комиссию? </a:t>
            </a:r>
          </a:p>
          <a:p>
            <a:pPr algn="ctr" eaLnBrk="1" hangingPunct="1">
              <a:buFontTx/>
              <a:buNone/>
            </a:pPr>
            <a:r>
              <a:rPr lang="ru-RU" altLang="ru-RU" b="1" smtClean="0">
                <a:solidFill>
                  <a:srgbClr val="C82C12"/>
                </a:solidFill>
              </a:rPr>
              <a:t>    </a:t>
            </a:r>
          </a:p>
          <a:p>
            <a:pPr algn="ctr" eaLnBrk="1" hangingPunct="1">
              <a:buFontTx/>
              <a:buNone/>
            </a:pPr>
            <a:r>
              <a:rPr lang="ru-RU" altLang="ru-RU" b="1" smtClean="0">
                <a:solidFill>
                  <a:srgbClr val="C82C12"/>
                </a:solidFill>
              </a:rPr>
              <a:t>Ответ: Не более одного </a:t>
            </a: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23556" name="Group 4"/>
          <p:cNvGrpSpPr>
            <a:grpSpLocks/>
          </p:cNvGrpSpPr>
          <p:nvPr/>
        </p:nvGrpSpPr>
        <p:grpSpPr bwMode="auto">
          <a:xfrm>
            <a:off x="6300788" y="6237288"/>
            <a:ext cx="1447800" cy="231775"/>
            <a:chOff x="1056" y="3312"/>
            <a:chExt cx="1248" cy="432"/>
          </a:xfrm>
        </p:grpSpPr>
        <p:sp>
          <p:nvSpPr>
            <p:cNvPr id="94213"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3558"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94215"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3000"/>
                                  </p:stCondLst>
                                  <p:childTnLst>
                                    <p:set>
                                      <p:cBhvr>
                                        <p:cTn id="6" dur="1" fill="hold">
                                          <p:stCondLst>
                                            <p:cond delay="0"/>
                                          </p:stCondLst>
                                        </p:cTn>
                                        <p:tgtEl>
                                          <p:spTgt spid="94211">
                                            <p:txEl>
                                              <p:pRg st="2" end="2"/>
                                            </p:txEl>
                                          </p:spTgt>
                                        </p:tgtEl>
                                        <p:attrNameLst>
                                          <p:attrName>style.visibility</p:attrName>
                                        </p:attrNameLst>
                                      </p:cBhvr>
                                      <p:to>
                                        <p:strVal val="visible"/>
                                      </p:to>
                                    </p:set>
                                    <p:animEffect transition="in" filter="fade">
                                      <p:cBhvr>
                                        <p:cTn id="7" dur="770" decel="100000"/>
                                        <p:tgtEl>
                                          <p:spTgt spid="94211">
                                            <p:txEl>
                                              <p:pRg st="2" end="2"/>
                                            </p:txEl>
                                          </p:spTgt>
                                        </p:tgtEl>
                                      </p:cBhvr>
                                    </p:animEffect>
                                    <p:animScale>
                                      <p:cBhvr>
                                        <p:cTn id="8" dur="770" decel="100000"/>
                                        <p:tgtEl>
                                          <p:spTgt spid="94211">
                                            <p:txEl>
                                              <p:pRg st="2" end="2"/>
                                            </p:txEl>
                                          </p:spTgt>
                                        </p:tgtEl>
                                      </p:cBhvr>
                                      <p:from x="10000" y="10000"/>
                                      <p:to x="200000" y="450000"/>
                                    </p:animScale>
                                    <p:animScale>
                                      <p:cBhvr>
                                        <p:cTn id="9" dur="1230" accel="100000" fill="hold">
                                          <p:stCondLst>
                                            <p:cond delay="770"/>
                                          </p:stCondLst>
                                        </p:cTn>
                                        <p:tgtEl>
                                          <p:spTgt spid="94211">
                                            <p:txEl>
                                              <p:pRg st="2" end="2"/>
                                            </p:txEl>
                                          </p:spTgt>
                                        </p:tgtEl>
                                      </p:cBhvr>
                                      <p:from x="200000" y="450000"/>
                                      <p:to x="100000" y="100000"/>
                                    </p:animScale>
                                    <p:set>
                                      <p:cBhvr>
                                        <p:cTn id="10" dur="770" fill="hold"/>
                                        <p:tgtEl>
                                          <p:spTgt spid="94211">
                                            <p:txEl>
                                              <p:pRg st="2" end="2"/>
                                            </p:txEl>
                                          </p:spTgt>
                                        </p:tgtEl>
                                        <p:attrNameLst>
                                          <p:attrName>ppt_x</p:attrName>
                                        </p:attrNameLst>
                                      </p:cBhvr>
                                      <p:to>
                                        <p:strVal val="(0.5)"/>
                                      </p:to>
                                    </p:set>
                                    <p:anim from="(0.5)" to="(#ppt_x)" calcmode="lin" valueType="num">
                                      <p:cBhvr>
                                        <p:cTn id="11" dur="1230" accel="100000" fill="hold">
                                          <p:stCondLst>
                                            <p:cond delay="770"/>
                                          </p:stCondLst>
                                        </p:cTn>
                                        <p:tgtEl>
                                          <p:spTgt spid="94211">
                                            <p:txEl>
                                              <p:pRg st="2" end="2"/>
                                            </p:txEl>
                                          </p:spTgt>
                                        </p:tgtEl>
                                        <p:attrNameLst>
                                          <p:attrName>ppt_x</p:attrName>
                                        </p:attrNameLst>
                                      </p:cBhvr>
                                    </p:anim>
                                    <p:set>
                                      <p:cBhvr>
                                        <p:cTn id="12" dur="770" fill="hold"/>
                                        <p:tgtEl>
                                          <p:spTgt spid="94211">
                                            <p:txEl>
                                              <p:pRg st="2" end="2"/>
                                            </p:txEl>
                                          </p:spTgt>
                                        </p:tgtEl>
                                        <p:attrNameLst>
                                          <p:attrName>ppt_y</p:attrName>
                                        </p:attrNameLst>
                                      </p:cBhvr>
                                      <p:to>
                                        <p:strVal val="(#ppt_y+0.4)"/>
                                      </p:to>
                                    </p:set>
                                    <p:anim from="(#ppt_y+0.4)" to="(#ppt_y)" calcmode="lin" valueType="num">
                                      <p:cBhvr>
                                        <p:cTn id="13" dur="1230" accel="100000" fill="hold">
                                          <p:stCondLst>
                                            <p:cond delay="770"/>
                                          </p:stCondLst>
                                        </p:cTn>
                                        <p:tgtEl>
                                          <p:spTgt spid="94211">
                                            <p:txEl>
                                              <p:pRg st="2" end="2"/>
                                            </p:txEl>
                                          </p:spTgt>
                                        </p:tgtEl>
                                        <p:attrNameLst>
                                          <p:attrName>ppt_y</p:attrName>
                                        </p:attrNameLst>
                                      </p:cBhvr>
                                    </p:anim>
                                  </p:childTnLst>
                                </p:cTn>
                              </p:par>
                            </p:childTnLst>
                          </p:cTn>
                        </p:par>
                        <p:par>
                          <p:cTn id="14" fill="hold" nodeType="afterGroup">
                            <p:stCondLst>
                              <p:cond delay="5000"/>
                            </p:stCondLst>
                            <p:childTnLst>
                              <p:par>
                                <p:cTn id="15" presetID="51" presetClass="entr" presetSubtype="0" fill="hold" nodeType="afterEffect">
                                  <p:stCondLst>
                                    <p:cond delay="10000"/>
                                  </p:stCondLst>
                                  <p:childTnLst>
                                    <p:set>
                                      <p:cBhvr>
                                        <p:cTn id="16" dur="1" fill="hold">
                                          <p:stCondLst>
                                            <p:cond delay="0"/>
                                          </p:stCondLst>
                                        </p:cTn>
                                        <p:tgtEl>
                                          <p:spTgt spid="94211">
                                            <p:txEl>
                                              <p:pRg st="3" end="3"/>
                                            </p:txEl>
                                          </p:spTgt>
                                        </p:tgtEl>
                                        <p:attrNameLst>
                                          <p:attrName>style.visibility</p:attrName>
                                        </p:attrNameLst>
                                      </p:cBhvr>
                                      <p:to>
                                        <p:strVal val="visible"/>
                                      </p:to>
                                    </p:set>
                                    <p:animEffect transition="in" filter="fade">
                                      <p:cBhvr>
                                        <p:cTn id="17" dur="770" decel="100000"/>
                                        <p:tgtEl>
                                          <p:spTgt spid="94211">
                                            <p:txEl>
                                              <p:pRg st="3" end="3"/>
                                            </p:txEl>
                                          </p:spTgt>
                                        </p:tgtEl>
                                      </p:cBhvr>
                                    </p:animEffect>
                                    <p:animScale>
                                      <p:cBhvr>
                                        <p:cTn id="18" dur="770" decel="100000"/>
                                        <p:tgtEl>
                                          <p:spTgt spid="94211">
                                            <p:txEl>
                                              <p:pRg st="3" end="3"/>
                                            </p:txEl>
                                          </p:spTgt>
                                        </p:tgtEl>
                                      </p:cBhvr>
                                      <p:from x="10000" y="10000"/>
                                      <p:to x="200000" y="450000"/>
                                    </p:animScale>
                                    <p:animScale>
                                      <p:cBhvr>
                                        <p:cTn id="19" dur="1230" accel="100000" fill="hold">
                                          <p:stCondLst>
                                            <p:cond delay="770"/>
                                          </p:stCondLst>
                                        </p:cTn>
                                        <p:tgtEl>
                                          <p:spTgt spid="94211">
                                            <p:txEl>
                                              <p:pRg st="3" end="3"/>
                                            </p:txEl>
                                          </p:spTgt>
                                        </p:tgtEl>
                                      </p:cBhvr>
                                      <p:from x="200000" y="450000"/>
                                      <p:to x="100000" y="100000"/>
                                    </p:animScale>
                                    <p:set>
                                      <p:cBhvr>
                                        <p:cTn id="20" dur="770" fill="hold"/>
                                        <p:tgtEl>
                                          <p:spTgt spid="94211">
                                            <p:txEl>
                                              <p:pRg st="3" end="3"/>
                                            </p:txEl>
                                          </p:spTgt>
                                        </p:tgtEl>
                                        <p:attrNameLst>
                                          <p:attrName>ppt_x</p:attrName>
                                        </p:attrNameLst>
                                      </p:cBhvr>
                                      <p:to>
                                        <p:strVal val="(0.5)"/>
                                      </p:to>
                                    </p:set>
                                    <p:anim from="(0.5)" to="(#ppt_x)" calcmode="lin" valueType="num">
                                      <p:cBhvr>
                                        <p:cTn id="21" dur="1230" accel="100000" fill="hold">
                                          <p:stCondLst>
                                            <p:cond delay="770"/>
                                          </p:stCondLst>
                                        </p:cTn>
                                        <p:tgtEl>
                                          <p:spTgt spid="94211">
                                            <p:txEl>
                                              <p:pRg st="3" end="3"/>
                                            </p:txEl>
                                          </p:spTgt>
                                        </p:tgtEl>
                                        <p:attrNameLst>
                                          <p:attrName>ppt_x</p:attrName>
                                        </p:attrNameLst>
                                      </p:cBhvr>
                                    </p:anim>
                                    <p:set>
                                      <p:cBhvr>
                                        <p:cTn id="22" dur="770" fill="hold"/>
                                        <p:tgtEl>
                                          <p:spTgt spid="94211">
                                            <p:txEl>
                                              <p:pRg st="3" end="3"/>
                                            </p:txEl>
                                          </p:spTgt>
                                        </p:tgtEl>
                                        <p:attrNameLst>
                                          <p:attrName>ppt_y</p:attrName>
                                        </p:attrNameLst>
                                      </p:cBhvr>
                                      <p:to>
                                        <p:strVal val="(#ppt_y+0.4)"/>
                                      </p:to>
                                    </p:set>
                                    <p:anim from="(#ppt_y+0.4)" to="(#ppt_y)" calcmode="lin" valueType="num">
                                      <p:cBhvr>
                                        <p:cTn id="23" dur="1230" accel="100000" fill="hold">
                                          <p:stCondLst>
                                            <p:cond delay="770"/>
                                          </p:stCondLst>
                                        </p:cTn>
                                        <p:tgtEl>
                                          <p:spTgt spid="94211">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Партии:</a:t>
            </a:r>
          </a:p>
        </p:txBody>
      </p:sp>
      <p:sp>
        <p:nvSpPr>
          <p:cNvPr id="95235"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mtClean="0"/>
              <a:t>Вопрос на 40</a:t>
            </a:r>
          </a:p>
          <a:p>
            <a:pPr eaLnBrk="1" hangingPunct="1">
              <a:buFontTx/>
              <a:buNone/>
            </a:pPr>
            <a:r>
              <a:rPr lang="ru-RU" altLang="ru-RU" b="1" smtClean="0"/>
              <a:t>     Назовите лидера партии КПРФ (Коммунистическая партия РФ )</a:t>
            </a:r>
          </a:p>
          <a:p>
            <a:pPr algn="ctr" eaLnBrk="1" hangingPunct="1">
              <a:buFontTx/>
              <a:buNone/>
            </a:pPr>
            <a:r>
              <a:rPr lang="ru-RU" altLang="ru-RU" b="1" smtClean="0">
                <a:solidFill>
                  <a:srgbClr val="C82C12"/>
                </a:solidFill>
              </a:rPr>
              <a:t>    </a:t>
            </a:r>
          </a:p>
          <a:p>
            <a:pPr algn="ctr" eaLnBrk="1" hangingPunct="1">
              <a:buFontTx/>
              <a:buNone/>
            </a:pPr>
            <a:r>
              <a:rPr lang="ru-RU" altLang="ru-RU" b="1" smtClean="0">
                <a:solidFill>
                  <a:srgbClr val="C82C12"/>
                </a:solidFill>
              </a:rPr>
              <a:t>Ответ: Зюганов Г.А.</a:t>
            </a:r>
            <a:endParaRPr lang="ru-RU" altLang="ru-RU" b="1" u="sng" smtClean="0">
              <a:solidFill>
                <a:srgbClr val="C82C12"/>
              </a:solidFill>
            </a:endParaRPr>
          </a:p>
          <a:p>
            <a:pPr eaLnBrk="1" hangingPunct="1">
              <a:buFontTx/>
              <a:buNone/>
            </a:pPr>
            <a:endParaRPr lang="ru-RU" altLang="ru-RU" b="1" smtClean="0"/>
          </a:p>
          <a:p>
            <a:pPr eaLnBrk="1" hangingPunct="1">
              <a:buFontTx/>
              <a:buNone/>
            </a:pPr>
            <a:endParaRPr lang="ru-RU" altLang="ru-RU" b="1" smtClean="0">
              <a:solidFill>
                <a:srgbClr val="C82C12"/>
              </a:solidFill>
            </a:endParaRPr>
          </a:p>
          <a:p>
            <a:pPr eaLnBrk="1" hangingPunct="1"/>
            <a:endParaRPr lang="ru-RU" altLang="ru-RU" smtClean="0"/>
          </a:p>
          <a:p>
            <a:pPr eaLnBrk="1" hangingPunct="1"/>
            <a:endParaRPr lang="ru-RU" altLang="ru-RU" smtClean="0"/>
          </a:p>
          <a:p>
            <a:pPr eaLnBrk="1" hangingPunct="1"/>
            <a:endParaRPr lang="ru-RU" altLang="ru-RU" smtClean="0"/>
          </a:p>
        </p:txBody>
      </p:sp>
      <p:grpSp>
        <p:nvGrpSpPr>
          <p:cNvPr id="24580" name="Group 4"/>
          <p:cNvGrpSpPr>
            <a:grpSpLocks/>
          </p:cNvGrpSpPr>
          <p:nvPr/>
        </p:nvGrpSpPr>
        <p:grpSpPr bwMode="auto">
          <a:xfrm>
            <a:off x="6300788" y="6237288"/>
            <a:ext cx="1447800" cy="231775"/>
            <a:chOff x="1056" y="3312"/>
            <a:chExt cx="1248" cy="432"/>
          </a:xfrm>
        </p:grpSpPr>
        <p:sp>
          <p:nvSpPr>
            <p:cNvPr id="95237"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4582"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95239"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3000"/>
                                  </p:stCondLst>
                                  <p:childTnLst>
                                    <p:set>
                                      <p:cBhvr>
                                        <p:cTn id="6" dur="1" fill="hold">
                                          <p:stCondLst>
                                            <p:cond delay="0"/>
                                          </p:stCondLst>
                                        </p:cTn>
                                        <p:tgtEl>
                                          <p:spTgt spid="95235">
                                            <p:txEl>
                                              <p:pRg st="2" end="2"/>
                                            </p:txEl>
                                          </p:spTgt>
                                        </p:tgtEl>
                                        <p:attrNameLst>
                                          <p:attrName>style.visibility</p:attrName>
                                        </p:attrNameLst>
                                      </p:cBhvr>
                                      <p:to>
                                        <p:strVal val="visible"/>
                                      </p:to>
                                    </p:set>
                                    <p:animEffect transition="in" filter="fade">
                                      <p:cBhvr>
                                        <p:cTn id="7" dur="770" decel="100000"/>
                                        <p:tgtEl>
                                          <p:spTgt spid="95235">
                                            <p:txEl>
                                              <p:pRg st="2" end="2"/>
                                            </p:txEl>
                                          </p:spTgt>
                                        </p:tgtEl>
                                      </p:cBhvr>
                                    </p:animEffect>
                                    <p:animScale>
                                      <p:cBhvr>
                                        <p:cTn id="8" dur="770" decel="100000"/>
                                        <p:tgtEl>
                                          <p:spTgt spid="95235">
                                            <p:txEl>
                                              <p:pRg st="2" end="2"/>
                                            </p:txEl>
                                          </p:spTgt>
                                        </p:tgtEl>
                                      </p:cBhvr>
                                      <p:from x="10000" y="10000"/>
                                      <p:to x="200000" y="450000"/>
                                    </p:animScale>
                                    <p:animScale>
                                      <p:cBhvr>
                                        <p:cTn id="9" dur="1230" accel="100000" fill="hold">
                                          <p:stCondLst>
                                            <p:cond delay="770"/>
                                          </p:stCondLst>
                                        </p:cTn>
                                        <p:tgtEl>
                                          <p:spTgt spid="95235">
                                            <p:txEl>
                                              <p:pRg st="2" end="2"/>
                                            </p:txEl>
                                          </p:spTgt>
                                        </p:tgtEl>
                                      </p:cBhvr>
                                      <p:from x="200000" y="450000"/>
                                      <p:to x="100000" y="100000"/>
                                    </p:animScale>
                                    <p:set>
                                      <p:cBhvr>
                                        <p:cTn id="10" dur="770" fill="hold"/>
                                        <p:tgtEl>
                                          <p:spTgt spid="95235">
                                            <p:txEl>
                                              <p:pRg st="2" end="2"/>
                                            </p:txEl>
                                          </p:spTgt>
                                        </p:tgtEl>
                                        <p:attrNameLst>
                                          <p:attrName>ppt_x</p:attrName>
                                        </p:attrNameLst>
                                      </p:cBhvr>
                                      <p:to>
                                        <p:strVal val="(0.5)"/>
                                      </p:to>
                                    </p:set>
                                    <p:anim from="(0.5)" to="(#ppt_x)" calcmode="lin" valueType="num">
                                      <p:cBhvr>
                                        <p:cTn id="11" dur="1230" accel="100000" fill="hold">
                                          <p:stCondLst>
                                            <p:cond delay="770"/>
                                          </p:stCondLst>
                                        </p:cTn>
                                        <p:tgtEl>
                                          <p:spTgt spid="95235">
                                            <p:txEl>
                                              <p:pRg st="2" end="2"/>
                                            </p:txEl>
                                          </p:spTgt>
                                        </p:tgtEl>
                                        <p:attrNameLst>
                                          <p:attrName>ppt_x</p:attrName>
                                        </p:attrNameLst>
                                      </p:cBhvr>
                                    </p:anim>
                                    <p:set>
                                      <p:cBhvr>
                                        <p:cTn id="12" dur="770" fill="hold"/>
                                        <p:tgtEl>
                                          <p:spTgt spid="95235">
                                            <p:txEl>
                                              <p:pRg st="2" end="2"/>
                                            </p:txEl>
                                          </p:spTgt>
                                        </p:tgtEl>
                                        <p:attrNameLst>
                                          <p:attrName>ppt_y</p:attrName>
                                        </p:attrNameLst>
                                      </p:cBhvr>
                                      <p:to>
                                        <p:strVal val="(#ppt_y+0.4)"/>
                                      </p:to>
                                    </p:set>
                                    <p:anim from="(#ppt_y+0.4)" to="(#ppt_y)" calcmode="lin" valueType="num">
                                      <p:cBhvr>
                                        <p:cTn id="13" dur="1230" accel="100000" fill="hold">
                                          <p:stCondLst>
                                            <p:cond delay="770"/>
                                          </p:stCondLst>
                                        </p:cTn>
                                        <p:tgtEl>
                                          <p:spTgt spid="95235">
                                            <p:txEl>
                                              <p:pRg st="2" end="2"/>
                                            </p:txEl>
                                          </p:spTgt>
                                        </p:tgtEl>
                                        <p:attrNameLst>
                                          <p:attrName>ppt_y</p:attrName>
                                        </p:attrNameLst>
                                      </p:cBhvr>
                                    </p:anim>
                                  </p:childTnLst>
                                </p:cTn>
                              </p:par>
                            </p:childTnLst>
                          </p:cTn>
                        </p:par>
                        <p:par>
                          <p:cTn id="14" fill="hold" nodeType="afterGroup">
                            <p:stCondLst>
                              <p:cond delay="5000"/>
                            </p:stCondLst>
                            <p:childTnLst>
                              <p:par>
                                <p:cTn id="15" presetID="51" presetClass="entr" presetSubtype="0" fill="hold" nodeType="afterEffect">
                                  <p:stCondLst>
                                    <p:cond delay="10000"/>
                                  </p:stCondLst>
                                  <p:childTnLst>
                                    <p:set>
                                      <p:cBhvr>
                                        <p:cTn id="16" dur="1" fill="hold">
                                          <p:stCondLst>
                                            <p:cond delay="0"/>
                                          </p:stCondLst>
                                        </p:cTn>
                                        <p:tgtEl>
                                          <p:spTgt spid="95235">
                                            <p:txEl>
                                              <p:pRg st="3" end="3"/>
                                            </p:txEl>
                                          </p:spTgt>
                                        </p:tgtEl>
                                        <p:attrNameLst>
                                          <p:attrName>style.visibility</p:attrName>
                                        </p:attrNameLst>
                                      </p:cBhvr>
                                      <p:to>
                                        <p:strVal val="visible"/>
                                      </p:to>
                                    </p:set>
                                    <p:animEffect transition="in" filter="fade">
                                      <p:cBhvr>
                                        <p:cTn id="17" dur="770" decel="100000"/>
                                        <p:tgtEl>
                                          <p:spTgt spid="95235">
                                            <p:txEl>
                                              <p:pRg st="3" end="3"/>
                                            </p:txEl>
                                          </p:spTgt>
                                        </p:tgtEl>
                                      </p:cBhvr>
                                    </p:animEffect>
                                    <p:animScale>
                                      <p:cBhvr>
                                        <p:cTn id="18" dur="770" decel="100000"/>
                                        <p:tgtEl>
                                          <p:spTgt spid="95235">
                                            <p:txEl>
                                              <p:pRg st="3" end="3"/>
                                            </p:txEl>
                                          </p:spTgt>
                                        </p:tgtEl>
                                      </p:cBhvr>
                                      <p:from x="10000" y="10000"/>
                                      <p:to x="200000" y="450000"/>
                                    </p:animScale>
                                    <p:animScale>
                                      <p:cBhvr>
                                        <p:cTn id="19" dur="1230" accel="100000" fill="hold">
                                          <p:stCondLst>
                                            <p:cond delay="770"/>
                                          </p:stCondLst>
                                        </p:cTn>
                                        <p:tgtEl>
                                          <p:spTgt spid="95235">
                                            <p:txEl>
                                              <p:pRg st="3" end="3"/>
                                            </p:txEl>
                                          </p:spTgt>
                                        </p:tgtEl>
                                      </p:cBhvr>
                                      <p:from x="200000" y="450000"/>
                                      <p:to x="100000" y="100000"/>
                                    </p:animScale>
                                    <p:set>
                                      <p:cBhvr>
                                        <p:cTn id="20" dur="770" fill="hold"/>
                                        <p:tgtEl>
                                          <p:spTgt spid="95235">
                                            <p:txEl>
                                              <p:pRg st="3" end="3"/>
                                            </p:txEl>
                                          </p:spTgt>
                                        </p:tgtEl>
                                        <p:attrNameLst>
                                          <p:attrName>ppt_x</p:attrName>
                                        </p:attrNameLst>
                                      </p:cBhvr>
                                      <p:to>
                                        <p:strVal val="(0.5)"/>
                                      </p:to>
                                    </p:set>
                                    <p:anim from="(0.5)" to="(#ppt_x)" calcmode="lin" valueType="num">
                                      <p:cBhvr>
                                        <p:cTn id="21" dur="1230" accel="100000" fill="hold">
                                          <p:stCondLst>
                                            <p:cond delay="770"/>
                                          </p:stCondLst>
                                        </p:cTn>
                                        <p:tgtEl>
                                          <p:spTgt spid="95235">
                                            <p:txEl>
                                              <p:pRg st="3" end="3"/>
                                            </p:txEl>
                                          </p:spTgt>
                                        </p:tgtEl>
                                        <p:attrNameLst>
                                          <p:attrName>ppt_x</p:attrName>
                                        </p:attrNameLst>
                                      </p:cBhvr>
                                    </p:anim>
                                    <p:set>
                                      <p:cBhvr>
                                        <p:cTn id="22" dur="770" fill="hold"/>
                                        <p:tgtEl>
                                          <p:spTgt spid="95235">
                                            <p:txEl>
                                              <p:pRg st="3" end="3"/>
                                            </p:txEl>
                                          </p:spTgt>
                                        </p:tgtEl>
                                        <p:attrNameLst>
                                          <p:attrName>ppt_y</p:attrName>
                                        </p:attrNameLst>
                                      </p:cBhvr>
                                      <p:to>
                                        <p:strVal val="(#ppt_y+0.4)"/>
                                      </p:to>
                                    </p:set>
                                    <p:anim from="(#ppt_y+0.4)" to="(#ppt_y)" calcmode="lin" valueType="num">
                                      <p:cBhvr>
                                        <p:cTn id="23" dur="1230" accel="100000" fill="hold">
                                          <p:stCondLst>
                                            <p:cond delay="770"/>
                                          </p:stCondLst>
                                        </p:cTn>
                                        <p:tgtEl>
                                          <p:spTgt spid="95235">
                                            <p:txEl>
                                              <p:pRg st="3" end="3"/>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Партии:</a:t>
            </a:r>
          </a:p>
        </p:txBody>
      </p:sp>
      <p:sp>
        <p:nvSpPr>
          <p:cNvPr id="96259"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z="2800" smtClean="0"/>
              <a:t>Вопрос на 50</a:t>
            </a:r>
          </a:p>
          <a:p>
            <a:pPr eaLnBrk="1" hangingPunct="1">
              <a:buFontTx/>
              <a:buNone/>
            </a:pPr>
            <a:r>
              <a:rPr lang="ru-RU" altLang="ru-RU" sz="2800" b="1" smtClean="0"/>
              <a:t>    какова идеология партии ЛДПР (Либерально демократическая партия России) </a:t>
            </a:r>
            <a:endParaRPr lang="ru-RU" altLang="ru-RU" sz="2800" b="1" smtClean="0">
              <a:solidFill>
                <a:srgbClr val="C82C12"/>
              </a:solidFill>
            </a:endParaRPr>
          </a:p>
          <a:p>
            <a:pPr algn="ctr" eaLnBrk="1" hangingPunct="1">
              <a:buFontTx/>
              <a:buNone/>
            </a:pPr>
            <a:r>
              <a:rPr lang="ru-RU" altLang="ru-RU" sz="2800" b="1" smtClean="0">
                <a:solidFill>
                  <a:srgbClr val="C82C12"/>
                </a:solidFill>
              </a:rPr>
              <a:t>Ответ: Русский национализм</a:t>
            </a:r>
            <a:endParaRPr lang="ru-RU" altLang="ru-RU" sz="2800" b="1" u="sng" smtClean="0">
              <a:solidFill>
                <a:srgbClr val="C82C12"/>
              </a:solidFill>
            </a:endParaRPr>
          </a:p>
          <a:p>
            <a:pPr eaLnBrk="1" hangingPunct="1">
              <a:buFontTx/>
              <a:buNone/>
            </a:pPr>
            <a:endParaRPr lang="ru-RU" altLang="ru-RU" sz="2800" b="1" smtClean="0"/>
          </a:p>
          <a:p>
            <a:pPr eaLnBrk="1" hangingPunct="1">
              <a:buFontTx/>
              <a:buNone/>
            </a:pPr>
            <a:endParaRPr lang="ru-RU" altLang="ru-RU" sz="2800" b="1" smtClean="0">
              <a:solidFill>
                <a:srgbClr val="C82C12"/>
              </a:solidFill>
            </a:endParaRPr>
          </a:p>
          <a:p>
            <a:pPr eaLnBrk="1" hangingPunct="1"/>
            <a:endParaRPr lang="ru-RU" altLang="ru-RU" sz="2800" smtClean="0"/>
          </a:p>
          <a:p>
            <a:pPr eaLnBrk="1" hangingPunct="1"/>
            <a:endParaRPr lang="ru-RU" altLang="ru-RU" sz="2800" smtClean="0"/>
          </a:p>
          <a:p>
            <a:pPr eaLnBrk="1" hangingPunct="1"/>
            <a:endParaRPr lang="ru-RU" altLang="ru-RU" sz="2800" smtClean="0"/>
          </a:p>
        </p:txBody>
      </p:sp>
      <p:grpSp>
        <p:nvGrpSpPr>
          <p:cNvPr id="25604" name="Group 4"/>
          <p:cNvGrpSpPr>
            <a:grpSpLocks/>
          </p:cNvGrpSpPr>
          <p:nvPr/>
        </p:nvGrpSpPr>
        <p:grpSpPr bwMode="auto">
          <a:xfrm>
            <a:off x="6300788" y="6237288"/>
            <a:ext cx="1447800" cy="231775"/>
            <a:chOff x="1056" y="3312"/>
            <a:chExt cx="1248" cy="432"/>
          </a:xfrm>
        </p:grpSpPr>
        <p:sp>
          <p:nvSpPr>
            <p:cNvPr id="96261" name="AutoShape 5">
              <a:hlinkClick r:id="" action="ppaction://hlinkshowjump?jump=nextslide" tooltip="Следующий слайд"/>
            </p:cNvPr>
            <p:cNvSpPr>
              <a:spLocks noChangeArrowheads="1"/>
            </p:cNvSpPr>
            <p:nvPr/>
          </p:nvSpPr>
          <p:spPr bwMode="auto">
            <a:xfrm>
              <a:off x="1919"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sp>
          <p:nvSpPr>
            <p:cNvPr id="25606" name="AutoShape 6">
              <a:hlinkClick r:id="rId3" action="ppaction://hlinksldjump" highlightClick="1"/>
            </p:cNvPr>
            <p:cNvSpPr>
              <a:spLocks noChangeArrowheads="1"/>
            </p:cNvSpPr>
            <p:nvPr/>
          </p:nvSpPr>
          <p:spPr bwMode="auto">
            <a:xfrm>
              <a:off x="1488" y="3312"/>
              <a:ext cx="384" cy="384"/>
            </a:xfrm>
            <a:prstGeom prst="actionButtonReturn">
              <a:avLst/>
            </a:prstGeom>
            <a:solidFill>
              <a:schemeClr val="accent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ru-RU" altLang="ru-RU" sz="1800"/>
            </a:p>
          </p:txBody>
        </p:sp>
        <p:sp>
          <p:nvSpPr>
            <p:cNvPr id="96263" name="AutoShape 7">
              <a:hlinkClick r:id="" action="ppaction://hlinkshowjump?jump=previousslide" tooltip="Предыдущий слайд"/>
            </p:cNvPr>
            <p:cNvSpPr>
              <a:spLocks noChangeArrowheads="1"/>
            </p:cNvSpPr>
            <p:nvPr/>
          </p:nvSpPr>
          <p:spPr bwMode="auto">
            <a:xfrm flipH="1">
              <a:off x="1056" y="3457"/>
              <a:ext cx="385" cy="287"/>
            </a:xfrm>
            <a:prstGeom prst="rightArrow">
              <a:avLst>
                <a:gd name="adj1" fmla="val 50000"/>
                <a:gd name="adj2" fmla="val 3333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defRPr/>
              </a:pPr>
              <a:endParaRPr lang="ru-RU"/>
            </a:p>
          </p:txBody>
        </p:sp>
      </p:grpSp>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96259">
                                            <p:txEl>
                                              <p:pRg st="2" end="2"/>
                                            </p:txEl>
                                          </p:spTgt>
                                        </p:tgtEl>
                                        <p:attrNameLst>
                                          <p:attrName>style.visibility</p:attrName>
                                        </p:attrNameLst>
                                      </p:cBhvr>
                                      <p:to>
                                        <p:strVal val="visible"/>
                                      </p:to>
                                    </p:set>
                                    <p:animEffect transition="in" filter="fade">
                                      <p:cBhvr>
                                        <p:cTn id="7" dur="770" decel="100000"/>
                                        <p:tgtEl>
                                          <p:spTgt spid="96259">
                                            <p:txEl>
                                              <p:pRg st="2" end="2"/>
                                            </p:txEl>
                                          </p:spTgt>
                                        </p:tgtEl>
                                      </p:cBhvr>
                                    </p:animEffect>
                                    <p:animScale>
                                      <p:cBhvr>
                                        <p:cTn id="8" dur="770" decel="100000"/>
                                        <p:tgtEl>
                                          <p:spTgt spid="96259">
                                            <p:txEl>
                                              <p:pRg st="2" end="2"/>
                                            </p:txEl>
                                          </p:spTgt>
                                        </p:tgtEl>
                                      </p:cBhvr>
                                      <p:from x="10000" y="10000"/>
                                      <p:to x="200000" y="450000"/>
                                    </p:animScale>
                                    <p:animScale>
                                      <p:cBhvr>
                                        <p:cTn id="9" dur="1230" accel="100000" fill="hold">
                                          <p:stCondLst>
                                            <p:cond delay="770"/>
                                          </p:stCondLst>
                                        </p:cTn>
                                        <p:tgtEl>
                                          <p:spTgt spid="96259">
                                            <p:txEl>
                                              <p:pRg st="2" end="2"/>
                                            </p:txEl>
                                          </p:spTgt>
                                        </p:tgtEl>
                                      </p:cBhvr>
                                      <p:from x="200000" y="450000"/>
                                      <p:to x="100000" y="100000"/>
                                    </p:animScale>
                                    <p:set>
                                      <p:cBhvr>
                                        <p:cTn id="10" dur="770" fill="hold"/>
                                        <p:tgtEl>
                                          <p:spTgt spid="96259">
                                            <p:txEl>
                                              <p:pRg st="2" end="2"/>
                                            </p:txEl>
                                          </p:spTgt>
                                        </p:tgtEl>
                                        <p:attrNameLst>
                                          <p:attrName>ppt_x</p:attrName>
                                        </p:attrNameLst>
                                      </p:cBhvr>
                                      <p:to>
                                        <p:strVal val="(0.5)"/>
                                      </p:to>
                                    </p:set>
                                    <p:anim from="(0.5)" to="(#ppt_x)" calcmode="lin" valueType="num">
                                      <p:cBhvr>
                                        <p:cTn id="11" dur="1230" accel="100000" fill="hold">
                                          <p:stCondLst>
                                            <p:cond delay="770"/>
                                          </p:stCondLst>
                                        </p:cTn>
                                        <p:tgtEl>
                                          <p:spTgt spid="96259">
                                            <p:txEl>
                                              <p:pRg st="2" end="2"/>
                                            </p:txEl>
                                          </p:spTgt>
                                        </p:tgtEl>
                                        <p:attrNameLst>
                                          <p:attrName>ppt_x</p:attrName>
                                        </p:attrNameLst>
                                      </p:cBhvr>
                                    </p:anim>
                                    <p:set>
                                      <p:cBhvr>
                                        <p:cTn id="12" dur="770" fill="hold"/>
                                        <p:tgtEl>
                                          <p:spTgt spid="96259">
                                            <p:txEl>
                                              <p:pRg st="2" end="2"/>
                                            </p:txEl>
                                          </p:spTgt>
                                        </p:tgtEl>
                                        <p:attrNameLst>
                                          <p:attrName>ppt_y</p:attrName>
                                        </p:attrNameLst>
                                      </p:cBhvr>
                                      <p:to>
                                        <p:strVal val="(#ppt_y+0.4)"/>
                                      </p:to>
                                    </p:set>
                                    <p:anim from="(#ppt_y+0.4)" to="(#ppt_y)" calcmode="lin" valueType="num">
                                      <p:cBhvr>
                                        <p:cTn id="13" dur="1230" accel="100000" fill="hold">
                                          <p:stCondLst>
                                            <p:cond delay="770"/>
                                          </p:stCondLst>
                                        </p:cTn>
                                        <p:tgtEl>
                                          <p:spTgt spid="96259">
                                            <p:txEl>
                                              <p:pRg st="2" end="2"/>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Русь:</a:t>
            </a:r>
          </a:p>
        </p:txBody>
      </p:sp>
      <p:sp>
        <p:nvSpPr>
          <p:cNvPr id="110595"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10</a:t>
            </a:r>
          </a:p>
          <a:p>
            <a:pPr eaLnBrk="1" hangingPunct="1">
              <a:buFontTx/>
              <a:buNone/>
            </a:pPr>
            <a:r>
              <a:rPr lang="ru-RU" altLang="ru-RU" b="1" smtClean="0"/>
              <a:t>      </a:t>
            </a:r>
            <a:r>
              <a:rPr lang="ru-RU" altLang="ru-RU" b="1" smtClean="0">
                <a:solidFill>
                  <a:srgbClr val="8DDEE7"/>
                </a:solidFill>
              </a:rPr>
              <a:t>Какой год считается датой основания Руси?</a:t>
            </a:r>
            <a:endParaRPr lang="ru-RU" altLang="ru-RU" b="1" i="1" u="sng" smtClean="0">
              <a:solidFill>
                <a:srgbClr val="8DDEE7"/>
              </a:solidFill>
            </a:endParaRPr>
          </a:p>
          <a:p>
            <a:pPr eaLnBrk="1" hangingPunct="1"/>
            <a:endParaRPr lang="ru-RU" altLang="ru-RU" b="1" smtClean="0">
              <a:solidFill>
                <a:srgbClr val="8DDEE7"/>
              </a:solidFill>
            </a:endParaRPr>
          </a:p>
          <a:p>
            <a:pPr algn="ctr" eaLnBrk="1" hangingPunct="1">
              <a:buFontTx/>
              <a:buNone/>
            </a:pPr>
            <a:r>
              <a:rPr lang="ru-RU" altLang="ru-RU" b="1" smtClean="0">
                <a:solidFill>
                  <a:srgbClr val="FFFF00"/>
                </a:solidFill>
              </a:rPr>
              <a:t>Ответ: 882</a:t>
            </a:r>
          </a:p>
          <a:p>
            <a:pPr eaLnBrk="1" hangingPunct="1"/>
            <a:endParaRPr lang="ru-RU" altLang="ru-RU" smtClean="0"/>
          </a:p>
          <a:p>
            <a:pPr eaLnBrk="1" hangingPunct="1"/>
            <a:endParaRPr lang="ru-RU" altLang="ru-RU" smtClean="0"/>
          </a:p>
          <a:p>
            <a:pPr eaLnBrk="1" hangingPunct="1"/>
            <a:endParaRPr lang="ru-RU" altLang="ru-RU" smtClean="0"/>
          </a:p>
        </p:txBody>
      </p:sp>
      <p:pic>
        <p:nvPicPr>
          <p:cNvPr id="26628"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110595">
                                            <p:txEl>
                                              <p:pRg st="4" end="4"/>
                                            </p:txEl>
                                          </p:spTgt>
                                        </p:tgtEl>
                                        <p:attrNameLst>
                                          <p:attrName>style.visibility</p:attrName>
                                        </p:attrNameLst>
                                      </p:cBhvr>
                                      <p:to>
                                        <p:strVal val="visible"/>
                                      </p:to>
                                    </p:set>
                                    <p:animEffect transition="in" filter="fade">
                                      <p:cBhvr>
                                        <p:cTn id="7" dur="770" decel="100000"/>
                                        <p:tgtEl>
                                          <p:spTgt spid="110595">
                                            <p:txEl>
                                              <p:pRg st="4" end="4"/>
                                            </p:txEl>
                                          </p:spTgt>
                                        </p:tgtEl>
                                      </p:cBhvr>
                                    </p:animEffect>
                                    <p:animScale>
                                      <p:cBhvr>
                                        <p:cTn id="8" dur="770" decel="100000"/>
                                        <p:tgtEl>
                                          <p:spTgt spid="110595">
                                            <p:txEl>
                                              <p:pRg st="4" end="4"/>
                                            </p:txEl>
                                          </p:spTgt>
                                        </p:tgtEl>
                                      </p:cBhvr>
                                      <p:from x="10000" y="10000"/>
                                      <p:to x="200000" y="450000"/>
                                    </p:animScale>
                                    <p:animScale>
                                      <p:cBhvr>
                                        <p:cTn id="9" dur="1230" accel="100000" fill="hold">
                                          <p:stCondLst>
                                            <p:cond delay="770"/>
                                          </p:stCondLst>
                                        </p:cTn>
                                        <p:tgtEl>
                                          <p:spTgt spid="110595">
                                            <p:txEl>
                                              <p:pRg st="4" end="4"/>
                                            </p:txEl>
                                          </p:spTgt>
                                        </p:tgtEl>
                                      </p:cBhvr>
                                      <p:from x="200000" y="450000"/>
                                      <p:to x="100000" y="100000"/>
                                    </p:animScale>
                                    <p:set>
                                      <p:cBhvr>
                                        <p:cTn id="10" dur="770" fill="hold"/>
                                        <p:tgtEl>
                                          <p:spTgt spid="110595">
                                            <p:txEl>
                                              <p:pRg st="4" end="4"/>
                                            </p:txEl>
                                          </p:spTgt>
                                        </p:tgtEl>
                                        <p:attrNameLst>
                                          <p:attrName>ppt_x</p:attrName>
                                        </p:attrNameLst>
                                      </p:cBhvr>
                                      <p:to>
                                        <p:strVal val="(0.5)"/>
                                      </p:to>
                                    </p:set>
                                    <p:anim from="(0.5)" to="(#ppt_x)" calcmode="lin" valueType="num">
                                      <p:cBhvr>
                                        <p:cTn id="11" dur="1230" accel="100000" fill="hold">
                                          <p:stCondLst>
                                            <p:cond delay="770"/>
                                          </p:stCondLst>
                                        </p:cTn>
                                        <p:tgtEl>
                                          <p:spTgt spid="110595">
                                            <p:txEl>
                                              <p:pRg st="4" end="4"/>
                                            </p:txEl>
                                          </p:spTgt>
                                        </p:tgtEl>
                                        <p:attrNameLst>
                                          <p:attrName>ppt_x</p:attrName>
                                        </p:attrNameLst>
                                      </p:cBhvr>
                                    </p:anim>
                                    <p:set>
                                      <p:cBhvr>
                                        <p:cTn id="12" dur="770" fill="hold"/>
                                        <p:tgtEl>
                                          <p:spTgt spid="110595">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110595">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Русь:</a:t>
            </a:r>
          </a:p>
        </p:txBody>
      </p:sp>
      <p:sp>
        <p:nvSpPr>
          <p:cNvPr id="111619"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z="2800" b="1" smtClean="0"/>
              <a:t>  </a:t>
            </a:r>
            <a:endParaRPr lang="ru-RU" altLang="ru-RU" sz="2400" b="1" smtClean="0"/>
          </a:p>
          <a:p>
            <a:pPr eaLnBrk="1" hangingPunct="1">
              <a:buFontTx/>
              <a:buNone/>
            </a:pPr>
            <a:r>
              <a:rPr lang="ru-RU" altLang="ru-RU" sz="2800" smtClean="0"/>
              <a:t>Вопрос на 20 </a:t>
            </a:r>
            <a:r>
              <a:rPr lang="en-US" altLang="ru-RU" sz="2800" smtClean="0"/>
              <a:t> </a:t>
            </a:r>
            <a:r>
              <a:rPr lang="ru-RU" altLang="ru-RU" b="1" smtClean="0"/>
              <a:t>Подраунд: «Кот в мешке»:</a:t>
            </a:r>
            <a:r>
              <a:rPr lang="ru-RU" altLang="ru-RU" sz="3600" smtClean="0"/>
              <a:t> </a:t>
            </a:r>
            <a:endParaRPr lang="ru-RU" altLang="ru-RU" sz="2800" smtClean="0"/>
          </a:p>
          <a:p>
            <a:pPr eaLnBrk="1" hangingPunct="1">
              <a:buFontTx/>
              <a:buNone/>
            </a:pPr>
            <a:r>
              <a:rPr lang="ru-RU" altLang="ru-RU" sz="2800" b="1" smtClean="0"/>
              <a:t>       </a:t>
            </a:r>
            <a:r>
              <a:rPr lang="ru-RU" altLang="ru-RU" sz="2800" b="1" smtClean="0">
                <a:solidFill>
                  <a:srgbClr val="8DDEE7"/>
                </a:solidFill>
              </a:rPr>
              <a:t>Кто убил Бориса и Глеба?</a:t>
            </a:r>
          </a:p>
          <a:p>
            <a:pPr eaLnBrk="1" hangingPunct="1">
              <a:buFontTx/>
              <a:buNone/>
            </a:pPr>
            <a:endParaRPr lang="ru-RU" altLang="ru-RU" sz="2800" b="1" i="1" u="sng" smtClean="0">
              <a:solidFill>
                <a:srgbClr val="8DDEE7"/>
              </a:solidFill>
            </a:endParaRPr>
          </a:p>
          <a:p>
            <a:pPr eaLnBrk="1" hangingPunct="1">
              <a:buFontTx/>
              <a:buNone/>
            </a:pPr>
            <a:r>
              <a:rPr lang="ru-RU" altLang="ru-RU" sz="2800" b="1" smtClean="0">
                <a:solidFill>
                  <a:srgbClr val="FFFF00"/>
                </a:solidFill>
              </a:rPr>
              <a:t>Ответ: Святополк</a:t>
            </a:r>
          </a:p>
          <a:p>
            <a:pPr eaLnBrk="1" hangingPunct="1"/>
            <a:endParaRPr lang="ru-RU" altLang="ru-RU" sz="2800" smtClean="0"/>
          </a:p>
          <a:p>
            <a:pPr eaLnBrk="1" hangingPunct="1"/>
            <a:endParaRPr lang="ru-RU" altLang="ru-RU" sz="2800" smtClean="0"/>
          </a:p>
          <a:p>
            <a:pPr eaLnBrk="1" hangingPunct="1"/>
            <a:endParaRPr lang="ru-RU" altLang="ru-RU" sz="2800" smtClean="0"/>
          </a:p>
        </p:txBody>
      </p:sp>
      <p:pic>
        <p:nvPicPr>
          <p:cNvPr id="27652"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5876925"/>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5"/>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23850" y="908050"/>
            <a:ext cx="6335713"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9500"/>
                                  </p:stCondLst>
                                  <p:childTnLst>
                                    <p:set>
                                      <p:cBhvr>
                                        <p:cTn id="6" dur="1" fill="hold">
                                          <p:stCondLst>
                                            <p:cond delay="0"/>
                                          </p:stCondLst>
                                        </p:cTn>
                                        <p:tgtEl>
                                          <p:spTgt spid="111619">
                                            <p:txEl>
                                              <p:pRg st="4" end="4"/>
                                            </p:txEl>
                                          </p:spTgt>
                                        </p:tgtEl>
                                        <p:attrNameLst>
                                          <p:attrName>style.visibility</p:attrName>
                                        </p:attrNameLst>
                                      </p:cBhvr>
                                      <p:to>
                                        <p:strVal val="visible"/>
                                      </p:to>
                                    </p:set>
                                    <p:animEffect transition="in" filter="fade">
                                      <p:cBhvr>
                                        <p:cTn id="7" dur="770" decel="100000"/>
                                        <p:tgtEl>
                                          <p:spTgt spid="111619">
                                            <p:txEl>
                                              <p:pRg st="4" end="4"/>
                                            </p:txEl>
                                          </p:spTgt>
                                        </p:tgtEl>
                                      </p:cBhvr>
                                    </p:animEffect>
                                    <p:animScale>
                                      <p:cBhvr>
                                        <p:cTn id="8" dur="770" decel="100000"/>
                                        <p:tgtEl>
                                          <p:spTgt spid="111619">
                                            <p:txEl>
                                              <p:pRg st="4" end="4"/>
                                            </p:txEl>
                                          </p:spTgt>
                                        </p:tgtEl>
                                      </p:cBhvr>
                                      <p:from x="10000" y="10000"/>
                                      <p:to x="200000" y="450000"/>
                                    </p:animScale>
                                    <p:animScale>
                                      <p:cBhvr>
                                        <p:cTn id="9" dur="1230" accel="100000" fill="hold">
                                          <p:stCondLst>
                                            <p:cond delay="770"/>
                                          </p:stCondLst>
                                        </p:cTn>
                                        <p:tgtEl>
                                          <p:spTgt spid="111619">
                                            <p:txEl>
                                              <p:pRg st="4" end="4"/>
                                            </p:txEl>
                                          </p:spTgt>
                                        </p:tgtEl>
                                      </p:cBhvr>
                                      <p:from x="200000" y="450000"/>
                                      <p:to x="100000" y="100000"/>
                                    </p:animScale>
                                    <p:set>
                                      <p:cBhvr>
                                        <p:cTn id="10" dur="770" fill="hold"/>
                                        <p:tgtEl>
                                          <p:spTgt spid="111619">
                                            <p:txEl>
                                              <p:pRg st="4" end="4"/>
                                            </p:txEl>
                                          </p:spTgt>
                                        </p:tgtEl>
                                        <p:attrNameLst>
                                          <p:attrName>ppt_x</p:attrName>
                                        </p:attrNameLst>
                                      </p:cBhvr>
                                      <p:to>
                                        <p:strVal val="(0.5)"/>
                                      </p:to>
                                    </p:set>
                                    <p:anim from="(0.5)" to="(#ppt_x)" calcmode="lin" valueType="num">
                                      <p:cBhvr>
                                        <p:cTn id="11" dur="1230" accel="100000" fill="hold">
                                          <p:stCondLst>
                                            <p:cond delay="770"/>
                                          </p:stCondLst>
                                        </p:cTn>
                                        <p:tgtEl>
                                          <p:spTgt spid="111619">
                                            <p:txEl>
                                              <p:pRg st="4" end="4"/>
                                            </p:txEl>
                                          </p:spTgt>
                                        </p:tgtEl>
                                        <p:attrNameLst>
                                          <p:attrName>ppt_x</p:attrName>
                                        </p:attrNameLst>
                                      </p:cBhvr>
                                    </p:anim>
                                    <p:set>
                                      <p:cBhvr>
                                        <p:cTn id="12" dur="770" fill="hold"/>
                                        <p:tgtEl>
                                          <p:spTgt spid="111619">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111619">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Русь:</a:t>
            </a:r>
          </a:p>
        </p:txBody>
      </p:sp>
      <p:sp>
        <p:nvSpPr>
          <p:cNvPr id="112643"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30</a:t>
            </a:r>
          </a:p>
          <a:p>
            <a:pPr eaLnBrk="1" hangingPunct="1">
              <a:buFontTx/>
              <a:buNone/>
            </a:pPr>
            <a:r>
              <a:rPr lang="ru-RU" altLang="ru-RU" b="1" smtClean="0">
                <a:solidFill>
                  <a:srgbClr val="8DDEE7"/>
                </a:solidFill>
              </a:rPr>
              <a:t>       Как звали главного бога славян?</a:t>
            </a:r>
            <a:r>
              <a:rPr lang="ru-RU" altLang="ru-RU" b="1" smtClean="0"/>
              <a:t>    </a:t>
            </a:r>
            <a:endParaRPr lang="ru-RU" altLang="ru-RU" b="1" i="1" u="sng" smtClean="0">
              <a:solidFill>
                <a:srgbClr val="8DDEE7"/>
              </a:solidFill>
            </a:endParaRPr>
          </a:p>
          <a:p>
            <a:pPr eaLnBrk="1" hangingPunct="1"/>
            <a:endParaRPr lang="ru-RU" altLang="ru-RU" b="1" smtClean="0">
              <a:solidFill>
                <a:srgbClr val="8DDEE7"/>
              </a:solidFill>
            </a:endParaRPr>
          </a:p>
          <a:p>
            <a:pPr algn="ctr" eaLnBrk="1" hangingPunct="1">
              <a:buFontTx/>
              <a:buNone/>
            </a:pPr>
            <a:r>
              <a:rPr lang="ru-RU" altLang="ru-RU" b="1" smtClean="0">
                <a:solidFill>
                  <a:srgbClr val="FFFF00"/>
                </a:solidFill>
              </a:rPr>
              <a:t>Ответ: Перун</a:t>
            </a:r>
          </a:p>
          <a:p>
            <a:pPr eaLnBrk="1" hangingPunct="1"/>
            <a:endParaRPr lang="ru-RU" altLang="ru-RU" smtClean="0"/>
          </a:p>
          <a:p>
            <a:pPr eaLnBrk="1" hangingPunct="1"/>
            <a:endParaRPr lang="ru-RU" altLang="ru-RU" smtClean="0"/>
          </a:p>
          <a:p>
            <a:pPr eaLnBrk="1" hangingPunct="1"/>
            <a:endParaRPr lang="ru-RU" altLang="ru-RU" smtClean="0"/>
          </a:p>
        </p:txBody>
      </p:sp>
      <p:pic>
        <p:nvPicPr>
          <p:cNvPr id="28676"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112643">
                                            <p:txEl>
                                              <p:pRg st="4" end="4"/>
                                            </p:txEl>
                                          </p:spTgt>
                                        </p:tgtEl>
                                        <p:attrNameLst>
                                          <p:attrName>style.visibility</p:attrName>
                                        </p:attrNameLst>
                                      </p:cBhvr>
                                      <p:to>
                                        <p:strVal val="visible"/>
                                      </p:to>
                                    </p:set>
                                    <p:animEffect transition="in" filter="fade">
                                      <p:cBhvr>
                                        <p:cTn id="7" dur="770" decel="100000"/>
                                        <p:tgtEl>
                                          <p:spTgt spid="112643">
                                            <p:txEl>
                                              <p:pRg st="4" end="4"/>
                                            </p:txEl>
                                          </p:spTgt>
                                        </p:tgtEl>
                                      </p:cBhvr>
                                    </p:animEffect>
                                    <p:animScale>
                                      <p:cBhvr>
                                        <p:cTn id="8" dur="770" decel="100000"/>
                                        <p:tgtEl>
                                          <p:spTgt spid="112643">
                                            <p:txEl>
                                              <p:pRg st="4" end="4"/>
                                            </p:txEl>
                                          </p:spTgt>
                                        </p:tgtEl>
                                      </p:cBhvr>
                                      <p:from x="10000" y="10000"/>
                                      <p:to x="200000" y="450000"/>
                                    </p:animScale>
                                    <p:animScale>
                                      <p:cBhvr>
                                        <p:cTn id="9" dur="1230" accel="100000" fill="hold">
                                          <p:stCondLst>
                                            <p:cond delay="770"/>
                                          </p:stCondLst>
                                        </p:cTn>
                                        <p:tgtEl>
                                          <p:spTgt spid="112643">
                                            <p:txEl>
                                              <p:pRg st="4" end="4"/>
                                            </p:txEl>
                                          </p:spTgt>
                                        </p:tgtEl>
                                      </p:cBhvr>
                                      <p:from x="200000" y="450000"/>
                                      <p:to x="100000" y="100000"/>
                                    </p:animScale>
                                    <p:set>
                                      <p:cBhvr>
                                        <p:cTn id="10" dur="770" fill="hold"/>
                                        <p:tgtEl>
                                          <p:spTgt spid="112643">
                                            <p:txEl>
                                              <p:pRg st="4" end="4"/>
                                            </p:txEl>
                                          </p:spTgt>
                                        </p:tgtEl>
                                        <p:attrNameLst>
                                          <p:attrName>ppt_x</p:attrName>
                                        </p:attrNameLst>
                                      </p:cBhvr>
                                      <p:to>
                                        <p:strVal val="(0.5)"/>
                                      </p:to>
                                    </p:set>
                                    <p:anim from="(0.5)" to="(#ppt_x)" calcmode="lin" valueType="num">
                                      <p:cBhvr>
                                        <p:cTn id="11" dur="1230" accel="100000" fill="hold">
                                          <p:stCondLst>
                                            <p:cond delay="770"/>
                                          </p:stCondLst>
                                        </p:cTn>
                                        <p:tgtEl>
                                          <p:spTgt spid="112643">
                                            <p:txEl>
                                              <p:pRg st="4" end="4"/>
                                            </p:txEl>
                                          </p:spTgt>
                                        </p:tgtEl>
                                        <p:attrNameLst>
                                          <p:attrName>ppt_x</p:attrName>
                                        </p:attrNameLst>
                                      </p:cBhvr>
                                    </p:anim>
                                    <p:set>
                                      <p:cBhvr>
                                        <p:cTn id="12" dur="770" fill="hold"/>
                                        <p:tgtEl>
                                          <p:spTgt spid="112643">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112643">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СССР:</a:t>
            </a:r>
          </a:p>
        </p:txBody>
      </p:sp>
      <p:sp>
        <p:nvSpPr>
          <p:cNvPr id="113667"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40</a:t>
            </a:r>
          </a:p>
          <a:p>
            <a:pPr eaLnBrk="1" hangingPunct="1">
              <a:buFontTx/>
              <a:buNone/>
            </a:pPr>
            <a:r>
              <a:rPr lang="ru-RU" altLang="ru-RU" b="1" smtClean="0"/>
              <a:t>В каком году произошло крещение Руси</a:t>
            </a:r>
            <a:endParaRPr lang="ru-RU" altLang="ru-RU" b="1" i="1" u="sng" smtClean="0">
              <a:solidFill>
                <a:srgbClr val="8DDEE7"/>
              </a:solidFill>
            </a:endParaRPr>
          </a:p>
          <a:p>
            <a:pPr eaLnBrk="1" hangingPunct="1">
              <a:buFontTx/>
              <a:buNone/>
            </a:pPr>
            <a:endParaRPr lang="ru-RU" altLang="ru-RU" b="1" smtClean="0">
              <a:solidFill>
                <a:srgbClr val="8DDEE7"/>
              </a:solidFill>
            </a:endParaRPr>
          </a:p>
          <a:p>
            <a:pPr algn="ctr" eaLnBrk="1" hangingPunct="1">
              <a:buFontTx/>
              <a:buNone/>
            </a:pPr>
            <a:r>
              <a:rPr lang="ru-RU" altLang="ru-RU" b="1" smtClean="0">
                <a:solidFill>
                  <a:srgbClr val="FFFF00"/>
                </a:solidFill>
              </a:rPr>
              <a:t>Ответ: 988</a:t>
            </a:r>
          </a:p>
          <a:p>
            <a:pPr eaLnBrk="1" hangingPunct="1"/>
            <a:endParaRPr lang="ru-RU" altLang="ru-RU" smtClean="0"/>
          </a:p>
          <a:p>
            <a:pPr eaLnBrk="1" hangingPunct="1"/>
            <a:endParaRPr lang="ru-RU" altLang="ru-RU" smtClean="0"/>
          </a:p>
          <a:p>
            <a:pPr eaLnBrk="1" hangingPunct="1"/>
            <a:endParaRPr lang="ru-RU" altLang="ru-RU" smtClean="0"/>
          </a:p>
        </p:txBody>
      </p:sp>
      <p:pic>
        <p:nvPicPr>
          <p:cNvPr id="29700"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113667">
                                            <p:txEl>
                                              <p:pRg st="4" end="4"/>
                                            </p:txEl>
                                          </p:spTgt>
                                        </p:tgtEl>
                                        <p:attrNameLst>
                                          <p:attrName>style.visibility</p:attrName>
                                        </p:attrNameLst>
                                      </p:cBhvr>
                                      <p:to>
                                        <p:strVal val="visible"/>
                                      </p:to>
                                    </p:set>
                                    <p:animEffect transition="in" filter="fade">
                                      <p:cBhvr>
                                        <p:cTn id="7" dur="770" decel="100000"/>
                                        <p:tgtEl>
                                          <p:spTgt spid="113667">
                                            <p:txEl>
                                              <p:pRg st="4" end="4"/>
                                            </p:txEl>
                                          </p:spTgt>
                                        </p:tgtEl>
                                      </p:cBhvr>
                                    </p:animEffect>
                                    <p:animScale>
                                      <p:cBhvr>
                                        <p:cTn id="8" dur="770" decel="100000"/>
                                        <p:tgtEl>
                                          <p:spTgt spid="113667">
                                            <p:txEl>
                                              <p:pRg st="4" end="4"/>
                                            </p:txEl>
                                          </p:spTgt>
                                        </p:tgtEl>
                                      </p:cBhvr>
                                      <p:from x="10000" y="10000"/>
                                      <p:to x="200000" y="450000"/>
                                    </p:animScale>
                                    <p:animScale>
                                      <p:cBhvr>
                                        <p:cTn id="9" dur="1230" accel="100000" fill="hold">
                                          <p:stCondLst>
                                            <p:cond delay="770"/>
                                          </p:stCondLst>
                                        </p:cTn>
                                        <p:tgtEl>
                                          <p:spTgt spid="113667">
                                            <p:txEl>
                                              <p:pRg st="4" end="4"/>
                                            </p:txEl>
                                          </p:spTgt>
                                        </p:tgtEl>
                                      </p:cBhvr>
                                      <p:from x="200000" y="450000"/>
                                      <p:to x="100000" y="100000"/>
                                    </p:animScale>
                                    <p:set>
                                      <p:cBhvr>
                                        <p:cTn id="10" dur="770" fill="hold"/>
                                        <p:tgtEl>
                                          <p:spTgt spid="113667">
                                            <p:txEl>
                                              <p:pRg st="4" end="4"/>
                                            </p:txEl>
                                          </p:spTgt>
                                        </p:tgtEl>
                                        <p:attrNameLst>
                                          <p:attrName>ppt_x</p:attrName>
                                        </p:attrNameLst>
                                      </p:cBhvr>
                                      <p:to>
                                        <p:strVal val="(0.5)"/>
                                      </p:to>
                                    </p:set>
                                    <p:anim from="(0.5)" to="(#ppt_x)" calcmode="lin" valueType="num">
                                      <p:cBhvr>
                                        <p:cTn id="11" dur="1230" accel="100000" fill="hold">
                                          <p:stCondLst>
                                            <p:cond delay="770"/>
                                          </p:stCondLst>
                                        </p:cTn>
                                        <p:tgtEl>
                                          <p:spTgt spid="113667">
                                            <p:txEl>
                                              <p:pRg st="4" end="4"/>
                                            </p:txEl>
                                          </p:spTgt>
                                        </p:tgtEl>
                                        <p:attrNameLst>
                                          <p:attrName>ppt_x</p:attrName>
                                        </p:attrNameLst>
                                      </p:cBhvr>
                                    </p:anim>
                                    <p:set>
                                      <p:cBhvr>
                                        <p:cTn id="12" dur="770" fill="hold"/>
                                        <p:tgtEl>
                                          <p:spTgt spid="113667">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113667">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Русь:</a:t>
            </a:r>
          </a:p>
        </p:txBody>
      </p:sp>
      <p:sp>
        <p:nvSpPr>
          <p:cNvPr id="114691" name="Rectangle 3"/>
          <p:cNvSpPr>
            <a:spLocks noGrp="1" noChangeArrowheads="1"/>
          </p:cNvSpPr>
          <p:nvPr>
            <p:ph type="body" idx="1"/>
          </p:nvPr>
        </p:nvSpPr>
        <p:spPr>
          <a:xfrm>
            <a:off x="468313" y="1628775"/>
            <a:ext cx="8229600" cy="4525963"/>
          </a:xfrm>
        </p:spPr>
        <p:txBody>
          <a:bodyPr/>
          <a:lstStyle/>
          <a:p>
            <a:pPr eaLnBrk="1" hangingPunct="1">
              <a:lnSpc>
                <a:spcPct val="80000"/>
              </a:lnSpc>
              <a:buFontTx/>
              <a:buNone/>
            </a:pPr>
            <a:r>
              <a:rPr lang="ru-RU" altLang="ru-RU" sz="2800" b="1" smtClean="0"/>
              <a:t>  </a:t>
            </a:r>
            <a:endParaRPr lang="ru-RU" altLang="ru-RU" sz="2400" b="1" smtClean="0"/>
          </a:p>
          <a:p>
            <a:pPr eaLnBrk="1" hangingPunct="1">
              <a:lnSpc>
                <a:spcPct val="80000"/>
              </a:lnSpc>
              <a:buFontTx/>
              <a:buNone/>
            </a:pPr>
            <a:r>
              <a:rPr lang="ru-RU" altLang="ru-RU" sz="2800" smtClean="0"/>
              <a:t>Вопрос на 50</a:t>
            </a:r>
          </a:p>
          <a:p>
            <a:pPr eaLnBrk="1" hangingPunct="1">
              <a:lnSpc>
                <a:spcPct val="80000"/>
              </a:lnSpc>
              <a:buFontTx/>
              <a:buNone/>
            </a:pPr>
            <a:r>
              <a:rPr lang="ru-RU" altLang="ru-RU" sz="2800" b="1" smtClean="0"/>
              <a:t>          Какое племя вплоть до 30х годов </a:t>
            </a:r>
            <a:r>
              <a:rPr lang="en-US" altLang="ru-RU" sz="2800" b="1" smtClean="0"/>
              <a:t>XI</a:t>
            </a:r>
            <a:r>
              <a:rPr lang="ru-RU" altLang="ru-RU" sz="2800" b="1" smtClean="0"/>
              <a:t> в досаждало русскому народу своими постоянными набегами</a:t>
            </a:r>
            <a:endParaRPr lang="ru-RU" altLang="ru-RU" sz="2800" b="1" i="1" u="sng" smtClean="0">
              <a:solidFill>
                <a:srgbClr val="8DDEE7"/>
              </a:solidFill>
            </a:endParaRPr>
          </a:p>
          <a:p>
            <a:pPr eaLnBrk="1" hangingPunct="1">
              <a:lnSpc>
                <a:spcPct val="80000"/>
              </a:lnSpc>
            </a:pPr>
            <a:endParaRPr lang="ru-RU" altLang="ru-RU" sz="2800" b="1" smtClean="0">
              <a:solidFill>
                <a:srgbClr val="8DDEE7"/>
              </a:solidFill>
            </a:endParaRPr>
          </a:p>
          <a:p>
            <a:pPr algn="ctr" eaLnBrk="1" hangingPunct="1">
              <a:lnSpc>
                <a:spcPct val="80000"/>
              </a:lnSpc>
              <a:buFontTx/>
              <a:buNone/>
            </a:pPr>
            <a:r>
              <a:rPr lang="ru-RU" altLang="ru-RU" sz="2800" b="1" smtClean="0">
                <a:solidFill>
                  <a:srgbClr val="FFFF00"/>
                </a:solidFill>
              </a:rPr>
              <a:t>Ответ: Печенеги</a:t>
            </a:r>
          </a:p>
          <a:p>
            <a:pPr eaLnBrk="1" hangingPunct="1">
              <a:lnSpc>
                <a:spcPct val="80000"/>
              </a:lnSpc>
            </a:pPr>
            <a:endParaRPr lang="ru-RU" altLang="ru-RU" sz="2800" smtClean="0"/>
          </a:p>
          <a:p>
            <a:pPr eaLnBrk="1" hangingPunct="1">
              <a:lnSpc>
                <a:spcPct val="80000"/>
              </a:lnSpc>
            </a:pPr>
            <a:endParaRPr lang="ru-RU" altLang="ru-RU" sz="2800" smtClean="0"/>
          </a:p>
          <a:p>
            <a:pPr eaLnBrk="1" hangingPunct="1">
              <a:lnSpc>
                <a:spcPct val="80000"/>
              </a:lnSpc>
            </a:pPr>
            <a:endParaRPr lang="ru-RU" altLang="ru-RU" sz="2800" smtClean="0"/>
          </a:p>
        </p:txBody>
      </p:sp>
      <p:pic>
        <p:nvPicPr>
          <p:cNvPr id="30724"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10000"/>
                                  </p:stCondLst>
                                  <p:childTnLst>
                                    <p:set>
                                      <p:cBhvr>
                                        <p:cTn id="6" dur="1" fill="hold">
                                          <p:stCondLst>
                                            <p:cond delay="0"/>
                                          </p:stCondLst>
                                        </p:cTn>
                                        <p:tgtEl>
                                          <p:spTgt spid="114691">
                                            <p:txEl>
                                              <p:pRg st="4" end="4"/>
                                            </p:txEl>
                                          </p:spTgt>
                                        </p:tgtEl>
                                        <p:attrNameLst>
                                          <p:attrName>style.visibility</p:attrName>
                                        </p:attrNameLst>
                                      </p:cBhvr>
                                      <p:to>
                                        <p:strVal val="visible"/>
                                      </p:to>
                                    </p:set>
                                    <p:animEffect transition="in" filter="fade">
                                      <p:cBhvr>
                                        <p:cTn id="7" dur="770" decel="100000"/>
                                        <p:tgtEl>
                                          <p:spTgt spid="114691">
                                            <p:txEl>
                                              <p:pRg st="4" end="4"/>
                                            </p:txEl>
                                          </p:spTgt>
                                        </p:tgtEl>
                                      </p:cBhvr>
                                    </p:animEffect>
                                    <p:animScale>
                                      <p:cBhvr>
                                        <p:cTn id="8" dur="770" decel="100000"/>
                                        <p:tgtEl>
                                          <p:spTgt spid="114691">
                                            <p:txEl>
                                              <p:pRg st="4" end="4"/>
                                            </p:txEl>
                                          </p:spTgt>
                                        </p:tgtEl>
                                      </p:cBhvr>
                                      <p:from x="10000" y="10000"/>
                                      <p:to x="200000" y="450000"/>
                                    </p:animScale>
                                    <p:animScale>
                                      <p:cBhvr>
                                        <p:cTn id="9" dur="1230" accel="100000" fill="hold">
                                          <p:stCondLst>
                                            <p:cond delay="770"/>
                                          </p:stCondLst>
                                        </p:cTn>
                                        <p:tgtEl>
                                          <p:spTgt spid="114691">
                                            <p:txEl>
                                              <p:pRg st="4" end="4"/>
                                            </p:txEl>
                                          </p:spTgt>
                                        </p:tgtEl>
                                      </p:cBhvr>
                                      <p:from x="200000" y="450000"/>
                                      <p:to x="100000" y="100000"/>
                                    </p:animScale>
                                    <p:set>
                                      <p:cBhvr>
                                        <p:cTn id="10" dur="770" fill="hold"/>
                                        <p:tgtEl>
                                          <p:spTgt spid="114691">
                                            <p:txEl>
                                              <p:pRg st="4" end="4"/>
                                            </p:txEl>
                                          </p:spTgt>
                                        </p:tgtEl>
                                        <p:attrNameLst>
                                          <p:attrName>ppt_x</p:attrName>
                                        </p:attrNameLst>
                                      </p:cBhvr>
                                      <p:to>
                                        <p:strVal val="(0.5)"/>
                                      </p:to>
                                    </p:set>
                                    <p:anim from="(0.5)" to="(#ppt_x)" calcmode="lin" valueType="num">
                                      <p:cBhvr>
                                        <p:cTn id="11" dur="1230" accel="100000" fill="hold">
                                          <p:stCondLst>
                                            <p:cond delay="770"/>
                                          </p:stCondLst>
                                        </p:cTn>
                                        <p:tgtEl>
                                          <p:spTgt spid="114691">
                                            <p:txEl>
                                              <p:pRg st="4" end="4"/>
                                            </p:txEl>
                                          </p:spTgt>
                                        </p:tgtEl>
                                        <p:attrNameLst>
                                          <p:attrName>ppt_x</p:attrName>
                                        </p:attrNameLst>
                                      </p:cBhvr>
                                    </p:anim>
                                    <p:set>
                                      <p:cBhvr>
                                        <p:cTn id="12" dur="770" fill="hold"/>
                                        <p:tgtEl>
                                          <p:spTgt spid="114691">
                                            <p:txEl>
                                              <p:pRg st="4" end="4"/>
                                            </p:txEl>
                                          </p:spTgt>
                                        </p:tgtEl>
                                        <p:attrNameLst>
                                          <p:attrName>ppt_y</p:attrName>
                                        </p:attrNameLst>
                                      </p:cBhvr>
                                      <p:to>
                                        <p:strVal val="(#ppt_y+0.4)"/>
                                      </p:to>
                                    </p:set>
                                    <p:anim from="(#ppt_y+0.4)" to="(#ppt_y)" calcmode="lin" valueType="num">
                                      <p:cBhvr>
                                        <p:cTn id="13" dur="1230" accel="100000" fill="hold">
                                          <p:stCondLst>
                                            <p:cond delay="770"/>
                                          </p:stCondLst>
                                        </p:cTn>
                                        <p:tgtEl>
                                          <p:spTgt spid="114691">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Бюллетень:</a:t>
            </a:r>
          </a:p>
        </p:txBody>
      </p:sp>
      <p:sp>
        <p:nvSpPr>
          <p:cNvPr id="115715"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10</a:t>
            </a:r>
          </a:p>
          <a:p>
            <a:pPr eaLnBrk="1" hangingPunct="1">
              <a:buFontTx/>
              <a:buNone/>
            </a:pPr>
            <a:r>
              <a:rPr lang="ru-RU" altLang="ru-RU" b="1" smtClean="0"/>
              <a:t>         </a:t>
            </a:r>
            <a:r>
              <a:rPr lang="ru-RU" altLang="ru-RU" b="1" smtClean="0">
                <a:solidFill>
                  <a:srgbClr val="8DDEE7"/>
                </a:solidFill>
              </a:rPr>
              <a:t>По предъявлению паспорта или документа, заменяющего паспорт гражданина для голосования выдается</a:t>
            </a:r>
            <a:endParaRPr lang="ru-RU" altLang="ru-RU" b="1" i="1" u="sng" smtClean="0">
              <a:solidFill>
                <a:srgbClr val="8DDEE7"/>
              </a:solidFill>
            </a:endParaRPr>
          </a:p>
          <a:p>
            <a:pPr eaLnBrk="1" hangingPunct="1">
              <a:buFontTx/>
              <a:buNone/>
            </a:pPr>
            <a:endParaRPr lang="ru-RU" altLang="ru-RU" b="1" i="1" u="sng" smtClean="0">
              <a:solidFill>
                <a:srgbClr val="8DDEE7"/>
              </a:solidFill>
            </a:endParaRPr>
          </a:p>
          <a:p>
            <a:pPr algn="ctr" eaLnBrk="1" hangingPunct="1">
              <a:buFontTx/>
              <a:buNone/>
            </a:pPr>
            <a:r>
              <a:rPr lang="ru-RU" altLang="ru-RU" b="1" smtClean="0">
                <a:solidFill>
                  <a:srgbClr val="FFFF00"/>
                </a:solidFill>
              </a:rPr>
              <a:t>Ответ: Избирательный бюллетень</a:t>
            </a:r>
          </a:p>
        </p:txBody>
      </p:sp>
      <p:pic>
        <p:nvPicPr>
          <p:cNvPr id="31748"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5876925"/>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15715">
                                            <p:txEl>
                                              <p:pRg st="4" end="4"/>
                                            </p:txEl>
                                          </p:spTgt>
                                        </p:tgtEl>
                                        <p:attrNameLst>
                                          <p:attrName>style.visibility</p:attrName>
                                        </p:attrNameLst>
                                      </p:cBhvr>
                                      <p:to>
                                        <p:strVal val="visible"/>
                                      </p:to>
                                    </p:set>
                                    <p:anim calcmode="discrete" valueType="clr">
                                      <p:cBhvr override="childStyle">
                                        <p:cTn id="7" dur="80"/>
                                        <p:tgtEl>
                                          <p:spTgt spid="115715">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5715">
                                            <p:txEl>
                                              <p:pRg st="4"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115715">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Бюллетень:</a:t>
            </a:r>
          </a:p>
        </p:txBody>
      </p:sp>
      <p:sp>
        <p:nvSpPr>
          <p:cNvPr id="116739"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20</a:t>
            </a:r>
          </a:p>
          <a:p>
            <a:pPr eaLnBrk="1" hangingPunct="1">
              <a:buFontTx/>
              <a:buNone/>
            </a:pPr>
            <a:r>
              <a:rPr lang="ru-RU" altLang="ru-RU" b="1" smtClean="0"/>
              <a:t>         </a:t>
            </a:r>
            <a:r>
              <a:rPr lang="ru-RU" altLang="ru-RU" smtClean="0"/>
              <a:t> </a:t>
            </a:r>
            <a:r>
              <a:rPr lang="ru-RU" altLang="ru-RU" b="1" smtClean="0">
                <a:solidFill>
                  <a:srgbClr val="8DDEE7"/>
                </a:solidFill>
              </a:rPr>
              <a:t>Где должен расписаться избиратель для получения избирательного бюллетеня?</a:t>
            </a:r>
            <a:r>
              <a:rPr lang="ru-RU" altLang="ru-RU" b="1" smtClean="0"/>
              <a:t>   </a:t>
            </a:r>
            <a:endParaRPr lang="ru-RU" altLang="ru-RU" b="1" i="1" u="sng" smtClean="0"/>
          </a:p>
          <a:p>
            <a:pPr eaLnBrk="1" hangingPunct="1">
              <a:buFontTx/>
              <a:buNone/>
            </a:pPr>
            <a:endParaRPr lang="ru-RU" altLang="ru-RU" b="1" i="1" u="sng" smtClean="0"/>
          </a:p>
          <a:p>
            <a:pPr algn="ctr" eaLnBrk="1" hangingPunct="1">
              <a:buFontTx/>
              <a:buNone/>
            </a:pPr>
            <a:r>
              <a:rPr lang="ru-RU" altLang="ru-RU" b="1" smtClean="0">
                <a:solidFill>
                  <a:srgbClr val="FFFF00"/>
                </a:solidFill>
              </a:rPr>
              <a:t>Ответ: В списке избирателей</a:t>
            </a:r>
          </a:p>
        </p:txBody>
      </p:sp>
      <p:pic>
        <p:nvPicPr>
          <p:cNvPr id="32772"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16739">
                                            <p:txEl>
                                              <p:pRg st="4" end="4"/>
                                            </p:txEl>
                                          </p:spTgt>
                                        </p:tgtEl>
                                        <p:attrNameLst>
                                          <p:attrName>style.visibility</p:attrName>
                                        </p:attrNameLst>
                                      </p:cBhvr>
                                      <p:to>
                                        <p:strVal val="visible"/>
                                      </p:to>
                                    </p:set>
                                    <p:anim calcmode="discrete" valueType="clr">
                                      <p:cBhvr override="childStyle">
                                        <p:cTn id="7" dur="80"/>
                                        <p:tgtEl>
                                          <p:spTgt spid="116739">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6739">
                                            <p:txEl>
                                              <p:pRg st="4"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116739">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Бюллетень:</a:t>
            </a:r>
          </a:p>
        </p:txBody>
      </p:sp>
      <p:sp>
        <p:nvSpPr>
          <p:cNvPr id="117763"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z="2800" b="1" smtClean="0"/>
              <a:t>  </a:t>
            </a:r>
            <a:endParaRPr lang="ru-RU" altLang="ru-RU" sz="2400" b="1" smtClean="0"/>
          </a:p>
          <a:p>
            <a:pPr eaLnBrk="1" hangingPunct="1">
              <a:buFontTx/>
              <a:buNone/>
            </a:pPr>
            <a:r>
              <a:rPr lang="ru-RU" altLang="ru-RU" sz="2800" smtClean="0"/>
              <a:t>Вопрос на 30</a:t>
            </a:r>
          </a:p>
          <a:p>
            <a:pPr eaLnBrk="1" hangingPunct="1">
              <a:buFontTx/>
              <a:buNone/>
            </a:pPr>
            <a:r>
              <a:rPr lang="ru-RU" altLang="ru-RU" sz="2800" b="1" smtClean="0"/>
              <a:t>       </a:t>
            </a:r>
            <a:r>
              <a:rPr lang="ru-RU" altLang="ru-RU" sz="2800" b="1" smtClean="0">
                <a:solidFill>
                  <a:srgbClr val="8DDEE7"/>
                </a:solidFill>
              </a:rPr>
              <a:t>Вправе ли получить избирательный бюллетень, бюллетень для</a:t>
            </a:r>
            <a:br>
              <a:rPr lang="ru-RU" altLang="ru-RU" sz="2800" b="1" smtClean="0">
                <a:solidFill>
                  <a:srgbClr val="8DDEE7"/>
                </a:solidFill>
              </a:rPr>
            </a:br>
            <a:r>
              <a:rPr lang="ru-RU" altLang="ru-RU" sz="2800" b="1" smtClean="0">
                <a:solidFill>
                  <a:srgbClr val="8DDEE7"/>
                </a:solidFill>
              </a:rPr>
              <a:t>голосования на референдуме за избирателя, участника референдума его</a:t>
            </a:r>
            <a:br>
              <a:rPr lang="ru-RU" altLang="ru-RU" sz="2800" b="1" smtClean="0">
                <a:solidFill>
                  <a:srgbClr val="8DDEE7"/>
                </a:solidFill>
              </a:rPr>
            </a:br>
            <a:r>
              <a:rPr lang="ru-RU" altLang="ru-RU" sz="2800" b="1" smtClean="0">
                <a:solidFill>
                  <a:srgbClr val="8DDEE7"/>
                </a:solidFill>
              </a:rPr>
              <a:t>представитель по доверенности?</a:t>
            </a:r>
            <a:r>
              <a:rPr lang="ru-RU" altLang="ru-RU" sz="2800" b="1" smtClean="0"/>
              <a:t>  </a:t>
            </a:r>
          </a:p>
          <a:p>
            <a:pPr algn="ctr" eaLnBrk="1" hangingPunct="1">
              <a:buFontTx/>
              <a:buNone/>
            </a:pPr>
            <a:endParaRPr lang="ru-RU" altLang="ru-RU" sz="2800" b="1" smtClean="0">
              <a:solidFill>
                <a:srgbClr val="FFFF00"/>
              </a:solidFill>
            </a:endParaRPr>
          </a:p>
          <a:p>
            <a:pPr algn="ctr" eaLnBrk="1" hangingPunct="1">
              <a:buFontTx/>
              <a:buNone/>
            </a:pPr>
            <a:r>
              <a:rPr lang="ru-RU" altLang="ru-RU" sz="2800" b="1" smtClean="0">
                <a:solidFill>
                  <a:srgbClr val="FFFF00"/>
                </a:solidFill>
              </a:rPr>
              <a:t>Ответ: Не вправе</a:t>
            </a:r>
          </a:p>
        </p:txBody>
      </p:sp>
      <p:pic>
        <p:nvPicPr>
          <p:cNvPr id="33796"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17763">
                                            <p:txEl>
                                              <p:pRg st="4" end="4"/>
                                            </p:txEl>
                                          </p:spTgt>
                                        </p:tgtEl>
                                        <p:attrNameLst>
                                          <p:attrName>style.visibility</p:attrName>
                                        </p:attrNameLst>
                                      </p:cBhvr>
                                      <p:to>
                                        <p:strVal val="visible"/>
                                      </p:to>
                                    </p:set>
                                    <p:anim calcmode="discrete" valueType="clr">
                                      <p:cBhvr override="childStyle">
                                        <p:cTn id="7" dur="80"/>
                                        <p:tgtEl>
                                          <p:spTgt spid="11776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7763">
                                            <p:txEl>
                                              <p:pRg st="4"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117763">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Бюллетень:</a:t>
            </a:r>
          </a:p>
        </p:txBody>
      </p:sp>
      <p:sp>
        <p:nvSpPr>
          <p:cNvPr id="118787" name="Rectangle 3"/>
          <p:cNvSpPr>
            <a:spLocks noGrp="1" noChangeArrowheads="1"/>
          </p:cNvSpPr>
          <p:nvPr>
            <p:ph type="body" idx="1"/>
          </p:nvPr>
        </p:nvSpPr>
        <p:spPr>
          <a:xfrm>
            <a:off x="0" y="1628775"/>
            <a:ext cx="9144000" cy="4525963"/>
          </a:xfrm>
        </p:spPr>
        <p:txBody>
          <a:bodyPr/>
          <a:lstStyle/>
          <a:p>
            <a:pPr eaLnBrk="1" hangingPunct="1">
              <a:buFontTx/>
              <a:buNone/>
            </a:pPr>
            <a:r>
              <a:rPr lang="ru-RU" altLang="ru-RU" b="1" smtClean="0"/>
              <a:t>  </a:t>
            </a:r>
            <a:r>
              <a:rPr lang="ru-RU" altLang="ru-RU" smtClean="0"/>
              <a:t>Вопрос на 40</a:t>
            </a:r>
          </a:p>
          <a:p>
            <a:pPr eaLnBrk="1" hangingPunct="1"/>
            <a:r>
              <a:rPr lang="ru-RU" altLang="ru-RU" b="1" smtClean="0"/>
              <a:t>         </a:t>
            </a:r>
            <a:r>
              <a:rPr lang="ru-RU" altLang="ru-RU" b="1" smtClean="0">
                <a:solidFill>
                  <a:schemeClr val="tx2"/>
                </a:solidFill>
              </a:rPr>
              <a:t>Подраунд «Своя игра»</a:t>
            </a:r>
          </a:p>
          <a:p>
            <a:pPr eaLnBrk="1" hangingPunct="1">
              <a:buFontTx/>
              <a:buNone/>
            </a:pPr>
            <a:r>
              <a:rPr lang="ru-RU" altLang="ru-RU" b="1" smtClean="0">
                <a:solidFill>
                  <a:srgbClr val="8DDEE7"/>
                </a:solidFill>
              </a:rPr>
              <a:t>   Бюллетень заполняется избирателем. Где?</a:t>
            </a:r>
          </a:p>
          <a:p>
            <a:pPr eaLnBrk="1" hangingPunct="1">
              <a:buFontTx/>
              <a:buNone/>
            </a:pPr>
            <a:endParaRPr lang="ru-RU" altLang="ru-RU" b="1" i="1" u="sng" smtClean="0">
              <a:solidFill>
                <a:srgbClr val="8DDEE7"/>
              </a:solidFill>
            </a:endParaRPr>
          </a:p>
          <a:p>
            <a:pPr algn="ctr" eaLnBrk="1" hangingPunct="1">
              <a:buFontTx/>
              <a:buNone/>
            </a:pPr>
            <a:r>
              <a:rPr lang="ru-RU" altLang="ru-RU" b="1" smtClean="0">
                <a:solidFill>
                  <a:srgbClr val="FFFF00"/>
                </a:solidFill>
              </a:rPr>
              <a:t>Ответ: В специально оборудованной кабине или месте, где не допускается присутствие других лиц</a:t>
            </a:r>
          </a:p>
        </p:txBody>
      </p:sp>
      <p:pic>
        <p:nvPicPr>
          <p:cNvPr id="34820"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18787">
                                            <p:txEl>
                                              <p:pRg st="4" end="4"/>
                                            </p:txEl>
                                          </p:spTgt>
                                        </p:tgtEl>
                                        <p:attrNameLst>
                                          <p:attrName>style.visibility</p:attrName>
                                        </p:attrNameLst>
                                      </p:cBhvr>
                                      <p:to>
                                        <p:strVal val="visible"/>
                                      </p:to>
                                    </p:set>
                                    <p:anim calcmode="discrete" valueType="clr">
                                      <p:cBhvr override="childStyle">
                                        <p:cTn id="7" dur="80"/>
                                        <p:tgtEl>
                                          <p:spTgt spid="11878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8787">
                                            <p:txEl>
                                              <p:pRg st="4"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118787">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Бюллетень:</a:t>
            </a:r>
          </a:p>
        </p:txBody>
      </p:sp>
      <p:sp>
        <p:nvSpPr>
          <p:cNvPr id="119811"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endParaRPr lang="ru-RU" altLang="ru-RU" sz="2800" b="1" smtClean="0"/>
          </a:p>
          <a:p>
            <a:pPr eaLnBrk="1" hangingPunct="1">
              <a:buFontTx/>
              <a:buNone/>
            </a:pPr>
            <a:r>
              <a:rPr lang="ru-RU" altLang="ru-RU" smtClean="0"/>
              <a:t>Вопрос на 50</a:t>
            </a:r>
          </a:p>
          <a:p>
            <a:pPr eaLnBrk="1" hangingPunct="1">
              <a:buFontTx/>
              <a:buNone/>
            </a:pPr>
            <a:r>
              <a:rPr lang="ru-RU" altLang="ru-RU" b="1" smtClean="0">
                <a:solidFill>
                  <a:srgbClr val="8DDEE7"/>
                </a:solidFill>
              </a:rPr>
              <a:t>Заполненные бюллетени опускаются в….</a:t>
            </a:r>
            <a:endParaRPr lang="ru-RU" altLang="ru-RU" b="1" i="1" u="sng" smtClean="0"/>
          </a:p>
          <a:p>
            <a:pPr algn="ctr" eaLnBrk="1" hangingPunct="1">
              <a:buFontTx/>
              <a:buNone/>
            </a:pPr>
            <a:r>
              <a:rPr lang="ru-RU" altLang="ru-RU" b="1" smtClean="0">
                <a:solidFill>
                  <a:srgbClr val="FFFF00"/>
                </a:solidFill>
              </a:rPr>
              <a:t>Ответ: Опечатанный (опломбированный) ящик для голосования</a:t>
            </a:r>
          </a:p>
        </p:txBody>
      </p:sp>
      <p:pic>
        <p:nvPicPr>
          <p:cNvPr id="35844"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19811">
                                            <p:txEl>
                                              <p:pRg st="3" end="3"/>
                                            </p:txEl>
                                          </p:spTgt>
                                        </p:tgtEl>
                                        <p:attrNameLst>
                                          <p:attrName>style.visibility</p:attrName>
                                        </p:attrNameLst>
                                      </p:cBhvr>
                                      <p:to>
                                        <p:strVal val="visible"/>
                                      </p:to>
                                    </p:set>
                                    <p:anim calcmode="discrete" valueType="clr">
                                      <p:cBhvr override="childStyle">
                                        <p:cTn id="7" dur="80"/>
                                        <p:tgtEl>
                                          <p:spTgt spid="119811">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9811">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19811">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Каждая цифра важна:</a:t>
            </a:r>
          </a:p>
        </p:txBody>
      </p:sp>
      <p:sp>
        <p:nvSpPr>
          <p:cNvPr id="120835"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10</a:t>
            </a:r>
          </a:p>
          <a:p>
            <a:pPr eaLnBrk="1" hangingPunct="1">
              <a:buFontTx/>
              <a:buNone/>
            </a:pPr>
            <a:r>
              <a:rPr lang="ru-RU" altLang="ru-RU" b="1" smtClean="0">
                <a:solidFill>
                  <a:srgbClr val="8DDEE7"/>
                </a:solidFill>
              </a:rPr>
              <a:t>      Правление Бориса Годунова </a:t>
            </a:r>
            <a:endParaRPr lang="ru-RU" altLang="ru-RU" b="1" i="1" u="sng" smtClean="0"/>
          </a:p>
          <a:p>
            <a:pPr algn="ctr" eaLnBrk="1" hangingPunct="1">
              <a:buFontTx/>
              <a:buNone/>
            </a:pPr>
            <a:endParaRPr lang="ru-RU" altLang="ru-RU" b="1" smtClean="0">
              <a:solidFill>
                <a:srgbClr val="FFFF00"/>
              </a:solidFill>
            </a:endParaRPr>
          </a:p>
          <a:p>
            <a:pPr algn="ctr" eaLnBrk="1" hangingPunct="1">
              <a:buFontTx/>
              <a:buNone/>
            </a:pPr>
            <a:r>
              <a:rPr lang="ru-RU" altLang="ru-RU" b="1" smtClean="0">
                <a:solidFill>
                  <a:srgbClr val="FFFF00"/>
                </a:solidFill>
              </a:rPr>
              <a:t>Ответ: 1598-1605гг</a:t>
            </a:r>
          </a:p>
        </p:txBody>
      </p:sp>
      <p:pic>
        <p:nvPicPr>
          <p:cNvPr id="36868"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0835">
                                            <p:txEl>
                                              <p:pRg st="3" end="3"/>
                                            </p:txEl>
                                          </p:spTgt>
                                        </p:tgtEl>
                                        <p:attrNameLst>
                                          <p:attrName>style.visibility</p:attrName>
                                        </p:attrNameLst>
                                      </p:cBhvr>
                                      <p:to>
                                        <p:strVal val="visible"/>
                                      </p:to>
                                    </p:set>
                                    <p:anim calcmode="discrete" valueType="clr">
                                      <p:cBhvr override="childStyle">
                                        <p:cTn id="7" dur="80"/>
                                        <p:tgtEl>
                                          <p:spTgt spid="120835">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0835">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0835">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Каждая цифра важна:</a:t>
            </a:r>
          </a:p>
        </p:txBody>
      </p:sp>
      <p:sp>
        <p:nvSpPr>
          <p:cNvPr id="121859" name="Rectangle 3"/>
          <p:cNvSpPr>
            <a:spLocks noGrp="1" noChangeArrowheads="1"/>
          </p:cNvSpPr>
          <p:nvPr>
            <p:ph type="body" idx="1"/>
          </p:nvPr>
        </p:nvSpPr>
        <p:spPr>
          <a:xfrm>
            <a:off x="468313" y="1628775"/>
            <a:ext cx="8229600" cy="4525963"/>
          </a:xfrm>
        </p:spPr>
        <p:txBody>
          <a:bodyPr/>
          <a:lstStyle/>
          <a:p>
            <a:pPr eaLnBrk="1" hangingPunct="1">
              <a:lnSpc>
                <a:spcPct val="80000"/>
              </a:lnSpc>
              <a:buFontTx/>
              <a:buNone/>
            </a:pPr>
            <a:r>
              <a:rPr lang="ru-RU" altLang="ru-RU" sz="2400" b="1" smtClean="0"/>
              <a:t>  </a:t>
            </a:r>
            <a:r>
              <a:rPr lang="ru-RU" altLang="ru-RU" sz="2400" smtClean="0"/>
              <a:t>Вопрос на 20</a:t>
            </a:r>
          </a:p>
          <a:p>
            <a:pPr eaLnBrk="1" hangingPunct="1">
              <a:lnSpc>
                <a:spcPct val="80000"/>
              </a:lnSpc>
              <a:buFontTx/>
              <a:buNone/>
            </a:pPr>
            <a:endParaRPr lang="ru-RU" altLang="ru-RU" sz="2400" smtClean="0"/>
          </a:p>
          <a:p>
            <a:pPr eaLnBrk="1" hangingPunct="1">
              <a:lnSpc>
                <a:spcPct val="80000"/>
              </a:lnSpc>
              <a:buFontTx/>
              <a:buNone/>
            </a:pPr>
            <a:r>
              <a:rPr lang="ru-RU" altLang="ru-RU" sz="2400" b="1" smtClean="0">
                <a:solidFill>
                  <a:srgbClr val="8DDEE7"/>
                </a:solidFill>
              </a:rPr>
              <a:t>Стрелецкие восстания в Москве были с 1682 по …</a:t>
            </a:r>
            <a:endParaRPr lang="ru-RU" altLang="ru-RU" sz="2800" b="1" i="1" u="sng" smtClean="0">
              <a:solidFill>
                <a:srgbClr val="8DDEE7"/>
              </a:solidFill>
            </a:endParaRPr>
          </a:p>
          <a:p>
            <a:pPr eaLnBrk="1" hangingPunct="1">
              <a:lnSpc>
                <a:spcPct val="80000"/>
              </a:lnSpc>
            </a:pPr>
            <a:endParaRPr lang="ru-RU" altLang="ru-RU" sz="2800" b="1" i="1" u="sng" smtClean="0">
              <a:solidFill>
                <a:srgbClr val="8DDEE7"/>
              </a:solidFill>
            </a:endParaRPr>
          </a:p>
          <a:p>
            <a:pPr algn="ctr" eaLnBrk="1" hangingPunct="1">
              <a:lnSpc>
                <a:spcPct val="80000"/>
              </a:lnSpc>
              <a:buFontTx/>
              <a:buNone/>
            </a:pPr>
            <a:endParaRPr lang="ru-RU" altLang="ru-RU" sz="2800" b="1" smtClean="0">
              <a:solidFill>
                <a:srgbClr val="FFFF00"/>
              </a:solidFill>
            </a:endParaRPr>
          </a:p>
          <a:p>
            <a:pPr algn="ctr" eaLnBrk="1" hangingPunct="1">
              <a:lnSpc>
                <a:spcPct val="80000"/>
              </a:lnSpc>
              <a:buFontTx/>
              <a:buNone/>
            </a:pPr>
            <a:r>
              <a:rPr lang="ru-RU" altLang="ru-RU" sz="2800" b="1" smtClean="0">
                <a:solidFill>
                  <a:srgbClr val="FFFF00"/>
                </a:solidFill>
              </a:rPr>
              <a:t>Ответ: 1698г</a:t>
            </a:r>
          </a:p>
        </p:txBody>
      </p:sp>
      <p:pic>
        <p:nvPicPr>
          <p:cNvPr id="37892"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1859">
                                            <p:txEl>
                                              <p:pRg st="5" end="5"/>
                                            </p:txEl>
                                          </p:spTgt>
                                        </p:tgtEl>
                                        <p:attrNameLst>
                                          <p:attrName>style.visibility</p:attrName>
                                        </p:attrNameLst>
                                      </p:cBhvr>
                                      <p:to>
                                        <p:strVal val="visible"/>
                                      </p:to>
                                    </p:set>
                                    <p:anim calcmode="discrete" valueType="clr">
                                      <p:cBhvr override="childStyle">
                                        <p:cTn id="7" dur="80"/>
                                        <p:tgtEl>
                                          <p:spTgt spid="121859">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1859">
                                            <p:txEl>
                                              <p:pRg st="5" end="5"/>
                                            </p:txEl>
                                          </p:spTgt>
                                        </p:tgtEl>
                                        <p:attrNameLst>
                                          <p:attrName>fillcolor</p:attrName>
                                        </p:attrNameLst>
                                      </p:cBhvr>
                                      <p:tavLst>
                                        <p:tav tm="0">
                                          <p:val>
                                            <p:clrVal>
                                              <a:schemeClr val="accent2"/>
                                            </p:clrVal>
                                          </p:val>
                                        </p:tav>
                                        <p:tav tm="50000">
                                          <p:val>
                                            <p:clrVal>
                                              <a:schemeClr val="hlink"/>
                                            </p:clrVal>
                                          </p:val>
                                        </p:tav>
                                      </p:tavLst>
                                    </p:anim>
                                    <p:set>
                                      <p:cBhvr>
                                        <p:cTn id="9" dur="80"/>
                                        <p:tgtEl>
                                          <p:spTgt spid="121859">
                                            <p:txEl>
                                              <p:pRg st="5" end="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Каждая цифра важна:</a:t>
            </a:r>
          </a:p>
        </p:txBody>
      </p:sp>
      <p:sp>
        <p:nvSpPr>
          <p:cNvPr id="122883" name="Rectangle 3"/>
          <p:cNvSpPr>
            <a:spLocks noGrp="1" noChangeArrowheads="1"/>
          </p:cNvSpPr>
          <p:nvPr>
            <p:ph type="body" idx="1"/>
          </p:nvPr>
        </p:nvSpPr>
        <p:spPr>
          <a:xfrm>
            <a:off x="468313" y="1628775"/>
            <a:ext cx="8229600" cy="4525963"/>
          </a:xfrm>
        </p:spPr>
        <p:txBody>
          <a:bodyPr/>
          <a:lstStyle/>
          <a:p>
            <a:pPr eaLnBrk="1" hangingPunct="1">
              <a:lnSpc>
                <a:spcPct val="90000"/>
              </a:lnSpc>
              <a:buFontTx/>
              <a:buNone/>
            </a:pPr>
            <a:r>
              <a:rPr lang="ru-RU" altLang="ru-RU" sz="2800" b="1" smtClean="0"/>
              <a:t>  </a:t>
            </a:r>
            <a:r>
              <a:rPr lang="ru-RU" altLang="ru-RU" sz="2800" smtClean="0"/>
              <a:t>Вопрос на 30</a:t>
            </a:r>
          </a:p>
          <a:p>
            <a:pPr eaLnBrk="1" hangingPunct="1">
              <a:lnSpc>
                <a:spcPct val="90000"/>
              </a:lnSpc>
              <a:buFontTx/>
              <a:buNone/>
            </a:pPr>
            <a:r>
              <a:rPr lang="ru-RU" altLang="ru-RU" sz="2800" b="1" smtClean="0">
                <a:solidFill>
                  <a:srgbClr val="8DDEE7"/>
                </a:solidFill>
              </a:rPr>
              <a:t>Отечественная война</a:t>
            </a:r>
            <a:endParaRPr lang="ru-RU" altLang="ru-RU" sz="2800" b="1" smtClean="0"/>
          </a:p>
          <a:p>
            <a:pPr eaLnBrk="1" hangingPunct="1">
              <a:lnSpc>
                <a:spcPct val="90000"/>
              </a:lnSpc>
              <a:buFontTx/>
              <a:buNone/>
            </a:pPr>
            <a:r>
              <a:rPr lang="ru-RU" altLang="ru-RU" sz="2800" b="1" smtClean="0">
                <a:solidFill>
                  <a:srgbClr val="FFFF00"/>
                </a:solidFill>
              </a:rPr>
              <a:t>   </a:t>
            </a:r>
          </a:p>
          <a:p>
            <a:pPr eaLnBrk="1" hangingPunct="1">
              <a:lnSpc>
                <a:spcPct val="90000"/>
              </a:lnSpc>
              <a:buFontTx/>
              <a:buNone/>
            </a:pPr>
            <a:r>
              <a:rPr lang="ru-RU" altLang="ru-RU" sz="2800" b="1" smtClean="0">
                <a:solidFill>
                  <a:srgbClr val="FFFF00"/>
                </a:solidFill>
              </a:rPr>
              <a:t>    Ответ: 1812г</a:t>
            </a:r>
          </a:p>
        </p:txBody>
      </p:sp>
      <p:pic>
        <p:nvPicPr>
          <p:cNvPr id="38916"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56550" y="5949950"/>
            <a:ext cx="792163"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2883">
                                            <p:txEl>
                                              <p:pRg st="3" end="3"/>
                                            </p:txEl>
                                          </p:spTgt>
                                        </p:tgtEl>
                                        <p:attrNameLst>
                                          <p:attrName>style.visibility</p:attrName>
                                        </p:attrNameLst>
                                      </p:cBhvr>
                                      <p:to>
                                        <p:strVal val="visible"/>
                                      </p:to>
                                    </p:set>
                                    <p:anim calcmode="discrete" valueType="clr">
                                      <p:cBhvr override="childStyle">
                                        <p:cTn id="7" dur="80"/>
                                        <p:tgtEl>
                                          <p:spTgt spid="12288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2883">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288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Каждая цифра важна:</a:t>
            </a:r>
          </a:p>
        </p:txBody>
      </p:sp>
      <p:sp>
        <p:nvSpPr>
          <p:cNvPr id="123907"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40 </a:t>
            </a:r>
            <a:r>
              <a:rPr lang="ru-RU" altLang="ru-RU" b="1" smtClean="0"/>
              <a:t>Подраунды: «Кот в мешке»:</a:t>
            </a:r>
            <a:r>
              <a:rPr lang="ru-RU" altLang="ru-RU" sz="3600" b="1" smtClean="0"/>
              <a:t> </a:t>
            </a:r>
            <a:endParaRPr lang="ru-RU" altLang="ru-RU" b="1" smtClean="0"/>
          </a:p>
          <a:p>
            <a:pPr eaLnBrk="1" hangingPunct="1">
              <a:buFontTx/>
              <a:buNone/>
            </a:pPr>
            <a:r>
              <a:rPr lang="ru-RU" altLang="ru-RU" b="1" smtClean="0">
                <a:solidFill>
                  <a:srgbClr val="8DDEE7"/>
                </a:solidFill>
              </a:rPr>
              <a:t>      </a:t>
            </a:r>
            <a:r>
              <a:rPr lang="ru-RU" altLang="ru-RU" sz="2800" b="1" smtClean="0">
                <a:solidFill>
                  <a:srgbClr val="8DDEE7"/>
                </a:solidFill>
              </a:rPr>
              <a:t>Назовите дату провозглашения Петра </a:t>
            </a:r>
            <a:r>
              <a:rPr lang="en-US" altLang="ru-RU" sz="2800" b="1" smtClean="0">
                <a:solidFill>
                  <a:srgbClr val="8DDEE7"/>
                </a:solidFill>
              </a:rPr>
              <a:t>I</a:t>
            </a:r>
            <a:r>
              <a:rPr lang="ru-RU" altLang="ru-RU" sz="2800" b="1" smtClean="0">
                <a:solidFill>
                  <a:srgbClr val="8DDEE7"/>
                </a:solidFill>
              </a:rPr>
              <a:t> императором?</a:t>
            </a:r>
            <a:endParaRPr lang="ru-RU" altLang="ru-RU" b="1" smtClean="0">
              <a:solidFill>
                <a:srgbClr val="8DDEE7"/>
              </a:solidFill>
            </a:endParaRPr>
          </a:p>
          <a:p>
            <a:pPr eaLnBrk="1" hangingPunct="1">
              <a:buFontTx/>
              <a:buNone/>
            </a:pPr>
            <a:r>
              <a:rPr lang="ru-RU" altLang="ru-RU" b="1" smtClean="0">
                <a:solidFill>
                  <a:srgbClr val="8DDEE7"/>
                </a:solidFill>
              </a:rPr>
              <a:t> </a:t>
            </a:r>
          </a:p>
          <a:p>
            <a:pPr algn="ctr" eaLnBrk="1" hangingPunct="1">
              <a:buFontTx/>
              <a:buNone/>
            </a:pPr>
            <a:r>
              <a:rPr lang="ru-RU" altLang="ru-RU" b="1" smtClean="0">
                <a:solidFill>
                  <a:srgbClr val="FFFF00"/>
                </a:solidFill>
              </a:rPr>
              <a:t>Ответ: 1721, 22 октября</a:t>
            </a:r>
          </a:p>
        </p:txBody>
      </p:sp>
      <p:pic>
        <p:nvPicPr>
          <p:cNvPr id="39940"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5"/>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23850" y="908050"/>
            <a:ext cx="6335713"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3907">
                                            <p:txEl>
                                              <p:pRg st="3" end="3"/>
                                            </p:txEl>
                                          </p:spTgt>
                                        </p:tgtEl>
                                        <p:attrNameLst>
                                          <p:attrName>style.visibility</p:attrName>
                                        </p:attrNameLst>
                                      </p:cBhvr>
                                      <p:to>
                                        <p:strVal val="visible"/>
                                      </p:to>
                                    </p:set>
                                    <p:anim calcmode="discrete" valueType="clr">
                                      <p:cBhvr override="childStyle">
                                        <p:cTn id="7" dur="80"/>
                                        <p:tgtEl>
                                          <p:spTgt spid="12390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3907">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390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ru-RU" altLang="ru-RU" sz="3600" b="1" u="sng" smtClean="0">
                <a:solidFill>
                  <a:schemeClr val="folHlink"/>
                </a:solidFill>
              </a:rPr>
              <a:t>Тема: Каждая цифра важна:</a:t>
            </a:r>
          </a:p>
        </p:txBody>
      </p:sp>
      <p:sp>
        <p:nvSpPr>
          <p:cNvPr id="124931" name="Rectangle 3"/>
          <p:cNvSpPr>
            <a:spLocks noGrp="1" noChangeArrowheads="1"/>
          </p:cNvSpPr>
          <p:nvPr>
            <p:ph type="body" idx="1"/>
          </p:nvPr>
        </p:nvSpPr>
        <p:spPr>
          <a:xfrm>
            <a:off x="468313" y="1628775"/>
            <a:ext cx="8229600" cy="4525963"/>
          </a:xfrm>
        </p:spPr>
        <p:txBody>
          <a:bodyPr/>
          <a:lstStyle/>
          <a:p>
            <a:pPr eaLnBrk="1" hangingPunct="1">
              <a:lnSpc>
                <a:spcPct val="90000"/>
              </a:lnSpc>
              <a:buFontTx/>
              <a:buNone/>
            </a:pPr>
            <a:r>
              <a:rPr lang="ru-RU" altLang="ru-RU" sz="2800" b="1" smtClean="0"/>
              <a:t>  </a:t>
            </a:r>
            <a:r>
              <a:rPr lang="ru-RU" altLang="ru-RU" sz="2800" smtClean="0"/>
              <a:t>Вопрос на 50</a:t>
            </a:r>
          </a:p>
          <a:p>
            <a:pPr eaLnBrk="1" hangingPunct="1">
              <a:lnSpc>
                <a:spcPct val="90000"/>
              </a:lnSpc>
              <a:buFontTx/>
              <a:buNone/>
            </a:pPr>
            <a:r>
              <a:rPr lang="ru-RU" altLang="ru-RU" sz="2800" b="1" smtClean="0">
                <a:solidFill>
                  <a:srgbClr val="8DDEE7"/>
                </a:solidFill>
              </a:rPr>
              <a:t>Год отмены крепостного права  </a:t>
            </a:r>
            <a:endParaRPr lang="ru-RU" altLang="ru-RU" sz="2800" b="1" i="1" u="sng" smtClean="0">
              <a:solidFill>
                <a:srgbClr val="8DDEE7"/>
              </a:solidFill>
            </a:endParaRPr>
          </a:p>
          <a:p>
            <a:pPr eaLnBrk="1" hangingPunct="1">
              <a:lnSpc>
                <a:spcPct val="90000"/>
              </a:lnSpc>
              <a:buFontTx/>
              <a:buNone/>
            </a:pPr>
            <a:endParaRPr lang="ru-RU" altLang="ru-RU" sz="2800" b="1" i="1" u="sng" smtClean="0">
              <a:solidFill>
                <a:srgbClr val="8DDEE7"/>
              </a:solidFill>
            </a:endParaRPr>
          </a:p>
          <a:p>
            <a:pPr algn="ctr" eaLnBrk="1" hangingPunct="1">
              <a:lnSpc>
                <a:spcPct val="90000"/>
              </a:lnSpc>
              <a:buFontTx/>
              <a:buNone/>
            </a:pPr>
            <a:endParaRPr lang="ru-RU" altLang="ru-RU" sz="2800" b="1" smtClean="0">
              <a:solidFill>
                <a:srgbClr val="FFFF00"/>
              </a:solidFill>
            </a:endParaRPr>
          </a:p>
          <a:p>
            <a:pPr algn="ctr" eaLnBrk="1" hangingPunct="1">
              <a:lnSpc>
                <a:spcPct val="90000"/>
              </a:lnSpc>
              <a:buFontTx/>
              <a:buNone/>
            </a:pPr>
            <a:r>
              <a:rPr lang="ru-RU" altLang="ru-RU" sz="2800" b="1" smtClean="0">
                <a:solidFill>
                  <a:srgbClr val="FFFF00"/>
                </a:solidFill>
              </a:rPr>
              <a:t>Ответ: 1861г</a:t>
            </a:r>
          </a:p>
        </p:txBody>
      </p:sp>
      <p:pic>
        <p:nvPicPr>
          <p:cNvPr id="40964"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4931">
                                            <p:txEl>
                                              <p:pRg st="4" end="4"/>
                                            </p:txEl>
                                          </p:spTgt>
                                        </p:tgtEl>
                                        <p:attrNameLst>
                                          <p:attrName>style.visibility</p:attrName>
                                        </p:attrNameLst>
                                      </p:cBhvr>
                                      <p:to>
                                        <p:strVal val="visible"/>
                                      </p:to>
                                    </p:set>
                                    <p:anim calcmode="discrete" valueType="clr">
                                      <p:cBhvr override="childStyle">
                                        <p:cTn id="7" dur="80"/>
                                        <p:tgtEl>
                                          <p:spTgt spid="124931">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4931">
                                            <p:txEl>
                                              <p:pRg st="4"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124931">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Обществознания:</a:t>
            </a:r>
          </a:p>
        </p:txBody>
      </p:sp>
      <p:sp>
        <p:nvSpPr>
          <p:cNvPr id="125955"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10</a:t>
            </a:r>
          </a:p>
          <a:p>
            <a:pPr eaLnBrk="1" hangingPunct="1">
              <a:buFontTx/>
              <a:buNone/>
            </a:pPr>
            <a:r>
              <a:rPr lang="ru-RU" altLang="ru-RU" b="1" smtClean="0">
                <a:solidFill>
                  <a:srgbClr val="8DDEE7"/>
                </a:solidFill>
              </a:rPr>
              <a:t>     Основная проблема в философии?</a:t>
            </a:r>
            <a:r>
              <a:rPr lang="ru-RU" altLang="ru-RU" b="1" smtClean="0"/>
              <a:t> </a:t>
            </a:r>
            <a:endParaRPr lang="ru-RU" altLang="ru-RU" b="1" i="1" u="sng" smtClean="0"/>
          </a:p>
          <a:p>
            <a:pPr eaLnBrk="1" hangingPunct="1">
              <a:buFontTx/>
              <a:buNone/>
            </a:pPr>
            <a:endParaRPr lang="ru-RU" altLang="ru-RU" b="1" smtClean="0">
              <a:solidFill>
                <a:srgbClr val="FFFF00"/>
              </a:solidFill>
            </a:endParaRPr>
          </a:p>
          <a:p>
            <a:pPr algn="ctr" eaLnBrk="1" hangingPunct="1">
              <a:buFontTx/>
              <a:buNone/>
            </a:pPr>
            <a:r>
              <a:rPr lang="ru-RU" altLang="ru-RU" b="1" smtClean="0">
                <a:solidFill>
                  <a:srgbClr val="FFFF00"/>
                </a:solidFill>
              </a:rPr>
              <a:t>Ответ: Проблема познаваемости мира</a:t>
            </a:r>
          </a:p>
        </p:txBody>
      </p:sp>
      <p:pic>
        <p:nvPicPr>
          <p:cNvPr id="41988"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5955">
                                            <p:txEl>
                                              <p:pRg st="3" end="3"/>
                                            </p:txEl>
                                          </p:spTgt>
                                        </p:tgtEl>
                                        <p:attrNameLst>
                                          <p:attrName>style.visibility</p:attrName>
                                        </p:attrNameLst>
                                      </p:cBhvr>
                                      <p:to>
                                        <p:strVal val="visible"/>
                                      </p:to>
                                    </p:set>
                                    <p:anim calcmode="discrete" valueType="clr">
                                      <p:cBhvr override="childStyle">
                                        <p:cTn id="7" dur="80"/>
                                        <p:tgtEl>
                                          <p:spTgt spid="125955">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5955">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5955">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Обществознание</a:t>
            </a:r>
          </a:p>
        </p:txBody>
      </p:sp>
      <p:sp>
        <p:nvSpPr>
          <p:cNvPr id="126979"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20</a:t>
            </a:r>
          </a:p>
          <a:p>
            <a:pPr eaLnBrk="1" hangingPunct="1">
              <a:buFontTx/>
              <a:buNone/>
            </a:pPr>
            <a:r>
              <a:rPr lang="ru-RU" altLang="ru-RU" b="1" smtClean="0">
                <a:solidFill>
                  <a:srgbClr val="8DDEE7"/>
                </a:solidFill>
              </a:rPr>
              <a:t>Что означает слово прогресс?</a:t>
            </a:r>
          </a:p>
          <a:p>
            <a:pPr algn="ctr" eaLnBrk="1" hangingPunct="1">
              <a:buFontTx/>
              <a:buNone/>
            </a:pPr>
            <a:endParaRPr lang="ru-RU" altLang="ru-RU" b="1" smtClean="0">
              <a:solidFill>
                <a:srgbClr val="8DDEE7"/>
              </a:solidFill>
            </a:endParaRPr>
          </a:p>
          <a:p>
            <a:pPr algn="ctr" eaLnBrk="1" hangingPunct="1">
              <a:buFontTx/>
              <a:buNone/>
            </a:pPr>
            <a:r>
              <a:rPr lang="ru-RU" altLang="ru-RU" sz="2400" b="1" smtClean="0">
                <a:solidFill>
                  <a:srgbClr val="FFFF00"/>
                </a:solidFill>
              </a:rPr>
              <a:t>Ответ: </a:t>
            </a:r>
            <a:r>
              <a:rPr lang="ru-RU" altLang="ru-RU" smtClean="0">
                <a:solidFill>
                  <a:srgbClr val="FFFF00"/>
                </a:solidFill>
              </a:rPr>
              <a:t>движение вперед</a:t>
            </a:r>
            <a:endParaRPr lang="ru-RU" altLang="ru-RU" sz="2400" b="1" smtClean="0">
              <a:solidFill>
                <a:srgbClr val="FFFF00"/>
              </a:solidFill>
            </a:endParaRPr>
          </a:p>
        </p:txBody>
      </p:sp>
      <p:pic>
        <p:nvPicPr>
          <p:cNvPr id="43012"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6979">
                                            <p:txEl>
                                              <p:pRg st="3" end="3"/>
                                            </p:txEl>
                                          </p:spTgt>
                                        </p:tgtEl>
                                        <p:attrNameLst>
                                          <p:attrName>style.visibility</p:attrName>
                                        </p:attrNameLst>
                                      </p:cBhvr>
                                      <p:to>
                                        <p:strVal val="visible"/>
                                      </p:to>
                                    </p:set>
                                    <p:anim calcmode="discrete" valueType="clr">
                                      <p:cBhvr override="childStyle">
                                        <p:cTn id="7" dur="80"/>
                                        <p:tgtEl>
                                          <p:spTgt spid="126979">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6979">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6979">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обществознание</a:t>
            </a:r>
          </a:p>
        </p:txBody>
      </p:sp>
      <p:sp>
        <p:nvSpPr>
          <p:cNvPr id="128003"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sz="2800" b="1" smtClean="0"/>
              <a:t>  </a:t>
            </a:r>
            <a:r>
              <a:rPr lang="ru-RU" altLang="ru-RU" sz="2800" smtClean="0"/>
              <a:t>Вопрос на 30</a:t>
            </a:r>
          </a:p>
          <a:p>
            <a:pPr eaLnBrk="1" hangingPunct="1"/>
            <a:r>
              <a:rPr lang="ru-RU" altLang="ru-RU" sz="2800" b="1" smtClean="0">
                <a:solidFill>
                  <a:srgbClr val="8DDEE7"/>
                </a:solidFill>
              </a:rPr>
              <a:t>Кого принято считать основателем социологической культуры.</a:t>
            </a:r>
          </a:p>
          <a:p>
            <a:pPr eaLnBrk="1" hangingPunct="1"/>
            <a:endParaRPr lang="ru-RU" altLang="ru-RU" sz="2800" b="1" i="1" u="sng" smtClean="0">
              <a:solidFill>
                <a:srgbClr val="8DDEE7"/>
              </a:solidFill>
            </a:endParaRPr>
          </a:p>
          <a:p>
            <a:pPr eaLnBrk="1" hangingPunct="1">
              <a:buFontTx/>
              <a:buNone/>
            </a:pPr>
            <a:r>
              <a:rPr lang="ru-RU" altLang="ru-RU" sz="2400" b="1" smtClean="0">
                <a:solidFill>
                  <a:srgbClr val="FFFF00"/>
                </a:solidFill>
              </a:rPr>
              <a:t>Ответ: </a:t>
            </a:r>
            <a:r>
              <a:rPr lang="ru-RU" altLang="ru-RU" sz="2400" smtClean="0">
                <a:solidFill>
                  <a:srgbClr val="FFFF00"/>
                </a:solidFill>
              </a:rPr>
              <a:t>Человеком введшим в обиход термин «</a:t>
            </a:r>
            <a:r>
              <a:rPr lang="ru-RU" altLang="ru-RU" sz="2400" b="1" smtClean="0">
                <a:solidFill>
                  <a:srgbClr val="FFFF00"/>
                </a:solidFill>
              </a:rPr>
              <a:t>социология</a:t>
            </a:r>
            <a:r>
              <a:rPr lang="ru-RU" altLang="ru-RU" sz="2400" smtClean="0">
                <a:solidFill>
                  <a:srgbClr val="FFFF00"/>
                </a:solidFill>
              </a:rPr>
              <a:t>» и являющийся отцом-</a:t>
            </a:r>
            <a:r>
              <a:rPr lang="ru-RU" altLang="ru-RU" sz="2400" b="1" smtClean="0">
                <a:solidFill>
                  <a:srgbClr val="FFFF00"/>
                </a:solidFill>
              </a:rPr>
              <a:t>основоположником</a:t>
            </a:r>
            <a:r>
              <a:rPr lang="ru-RU" altLang="ru-RU" sz="2400" smtClean="0">
                <a:solidFill>
                  <a:srgbClr val="FFFF00"/>
                </a:solidFill>
              </a:rPr>
              <a:t> </a:t>
            </a:r>
            <a:r>
              <a:rPr lang="ru-RU" altLang="ru-RU" sz="2400" b="1" smtClean="0">
                <a:solidFill>
                  <a:srgbClr val="FFFF00"/>
                </a:solidFill>
              </a:rPr>
              <a:t>социологии</a:t>
            </a:r>
            <a:r>
              <a:rPr lang="ru-RU" altLang="ru-RU" sz="2400" smtClean="0">
                <a:solidFill>
                  <a:srgbClr val="FFFF00"/>
                </a:solidFill>
              </a:rPr>
              <a:t> как отдельной специальной науки считается французский мыслитель Огюст Конт</a:t>
            </a:r>
            <a:endParaRPr lang="ru-RU" altLang="ru-RU" sz="2400" b="1" smtClean="0">
              <a:solidFill>
                <a:srgbClr val="FFFF00"/>
              </a:solidFill>
            </a:endParaRPr>
          </a:p>
        </p:txBody>
      </p:sp>
      <p:pic>
        <p:nvPicPr>
          <p:cNvPr id="44036"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01013" y="59499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8003">
                                            <p:txEl>
                                              <p:pRg st="3" end="3"/>
                                            </p:txEl>
                                          </p:spTgt>
                                        </p:tgtEl>
                                        <p:attrNameLst>
                                          <p:attrName>style.visibility</p:attrName>
                                        </p:attrNameLst>
                                      </p:cBhvr>
                                      <p:to>
                                        <p:strVal val="visible"/>
                                      </p:to>
                                    </p:set>
                                    <p:anim calcmode="discrete" valueType="clr">
                                      <p:cBhvr override="childStyle">
                                        <p:cTn id="7" dur="80"/>
                                        <p:tgtEl>
                                          <p:spTgt spid="12800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8003">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800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Обществознание</a:t>
            </a:r>
          </a:p>
        </p:txBody>
      </p:sp>
      <p:sp>
        <p:nvSpPr>
          <p:cNvPr id="129027"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40</a:t>
            </a:r>
          </a:p>
          <a:p>
            <a:pPr eaLnBrk="1" hangingPunct="1">
              <a:buFontTx/>
              <a:buNone/>
            </a:pPr>
            <a:r>
              <a:rPr lang="ru-RU" altLang="ru-RU" b="1" smtClean="0">
                <a:solidFill>
                  <a:srgbClr val="8DDEE7"/>
                </a:solidFill>
              </a:rPr>
              <a:t>           Что изменилось в культурной жизни общества под влиянием Петровских реформ?</a:t>
            </a:r>
            <a:endParaRPr lang="ru-RU" altLang="ru-RU" b="1" i="1" u="sng" smtClean="0"/>
          </a:p>
          <a:p>
            <a:pPr eaLnBrk="1" hangingPunct="1">
              <a:buFontTx/>
              <a:buNone/>
            </a:pPr>
            <a:endParaRPr lang="ru-RU" altLang="ru-RU" b="1" i="1" u="sng" smtClean="0"/>
          </a:p>
          <a:p>
            <a:pPr algn="just" eaLnBrk="1" hangingPunct="1">
              <a:buFontTx/>
              <a:buNone/>
            </a:pPr>
            <a:r>
              <a:rPr lang="ru-RU" altLang="ru-RU" sz="2400" b="1" smtClean="0">
                <a:solidFill>
                  <a:srgbClr val="FFFF00"/>
                </a:solidFill>
              </a:rPr>
              <a:t>Ответ: </a:t>
            </a:r>
            <a:r>
              <a:rPr lang="ru-RU" altLang="ru-RU" sz="2400" smtClean="0">
                <a:solidFill>
                  <a:srgbClr val="FFFF00"/>
                </a:solidFill>
              </a:rPr>
              <a:t>церковная реформа, впоследствии которой в жизни россиян имели значение не только религиозные цели, но и другие немаловажные явления социальные, политические, научные и художественные, окно в европейскую культуру</a:t>
            </a:r>
            <a:r>
              <a:rPr lang="ru-RU" altLang="ru-RU" smtClean="0">
                <a:solidFill>
                  <a:srgbClr val="FFFF00"/>
                </a:solidFill>
              </a:rPr>
              <a:t>.</a:t>
            </a:r>
            <a:endParaRPr lang="ru-RU" altLang="ru-RU" b="1" smtClean="0">
              <a:solidFill>
                <a:srgbClr val="FFFF00"/>
              </a:solidFill>
            </a:endParaRPr>
          </a:p>
        </p:txBody>
      </p:sp>
      <p:pic>
        <p:nvPicPr>
          <p:cNvPr id="45060"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5734050"/>
            <a:ext cx="792162"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nodeType="afterEffect">
                                  <p:stCondLst>
                                    <p:cond delay="10000"/>
                                  </p:stCondLst>
                                  <p:iterate type="lt">
                                    <p:tmPct val="50000"/>
                                  </p:iterate>
                                  <p:childTnLst>
                                    <p:set>
                                      <p:cBhvr>
                                        <p:cTn id="6" dur="1" fill="hold">
                                          <p:stCondLst>
                                            <p:cond delay="0"/>
                                          </p:stCondLst>
                                        </p:cTn>
                                        <p:tgtEl>
                                          <p:spTgt spid="129027">
                                            <p:txEl>
                                              <p:pRg st="3" end="3"/>
                                            </p:txEl>
                                          </p:spTgt>
                                        </p:tgtEl>
                                        <p:attrNameLst>
                                          <p:attrName>style.visibility</p:attrName>
                                        </p:attrNameLst>
                                      </p:cBhvr>
                                      <p:to>
                                        <p:strVal val="visible"/>
                                      </p:to>
                                    </p:set>
                                    <p:anim calcmode="discrete" valueType="clr">
                                      <p:cBhvr override="childStyle">
                                        <p:cTn id="7" dur="80"/>
                                        <p:tgtEl>
                                          <p:spTgt spid="12902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9027">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12902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ru-RU" altLang="ru-RU" sz="3200" b="1" u="sng" smtClean="0">
                <a:solidFill>
                  <a:schemeClr val="folHlink"/>
                </a:solidFill>
              </a:rPr>
              <a:t>Тема: Выборы Президента Российской Федерации:</a:t>
            </a:r>
          </a:p>
        </p:txBody>
      </p:sp>
      <p:sp>
        <p:nvSpPr>
          <p:cNvPr id="130051" name="Rectangle 3"/>
          <p:cNvSpPr>
            <a:spLocks noGrp="1" noChangeArrowheads="1"/>
          </p:cNvSpPr>
          <p:nvPr>
            <p:ph type="body" idx="1"/>
          </p:nvPr>
        </p:nvSpPr>
        <p:spPr>
          <a:xfrm>
            <a:off x="468313" y="1628775"/>
            <a:ext cx="8229600" cy="4525963"/>
          </a:xfrm>
        </p:spPr>
        <p:txBody>
          <a:bodyPr/>
          <a:lstStyle/>
          <a:p>
            <a:pPr eaLnBrk="1" hangingPunct="1">
              <a:buFontTx/>
              <a:buNone/>
            </a:pPr>
            <a:r>
              <a:rPr lang="ru-RU" altLang="ru-RU" b="1" smtClean="0"/>
              <a:t>  </a:t>
            </a:r>
            <a:r>
              <a:rPr lang="ru-RU" altLang="ru-RU" smtClean="0"/>
              <a:t>Вопрос на 50</a:t>
            </a:r>
          </a:p>
          <a:p>
            <a:pPr eaLnBrk="1" hangingPunct="1">
              <a:buFontTx/>
              <a:buNone/>
            </a:pPr>
            <a:r>
              <a:rPr lang="ru-RU" altLang="ru-RU" b="1" smtClean="0">
                <a:solidFill>
                  <a:srgbClr val="8DDEE7"/>
                </a:solidFill>
              </a:rPr>
              <a:t>Социальная деятельность – это</a:t>
            </a:r>
          </a:p>
          <a:p>
            <a:pPr eaLnBrk="1" hangingPunct="1">
              <a:buFontTx/>
              <a:buNone/>
            </a:pPr>
            <a:endParaRPr lang="ru-RU" altLang="ru-RU" b="1" smtClean="0">
              <a:solidFill>
                <a:srgbClr val="8DDEE7"/>
              </a:solidFill>
            </a:endParaRPr>
          </a:p>
          <a:p>
            <a:pPr algn="ctr" eaLnBrk="1" hangingPunct="1">
              <a:buFontTx/>
              <a:buNone/>
            </a:pPr>
            <a:r>
              <a:rPr lang="ru-RU" altLang="ru-RU" sz="2800" b="1" smtClean="0">
                <a:solidFill>
                  <a:srgbClr val="FFFF00"/>
                </a:solidFill>
              </a:rPr>
              <a:t>Ответ: </a:t>
            </a:r>
            <a:r>
              <a:rPr lang="ru-RU" altLang="ru-RU" sz="2800" smtClean="0">
                <a:solidFill>
                  <a:srgbClr val="FFFF00"/>
                </a:solidFill>
              </a:rPr>
              <a:t>это совокупность социально-значимых действий, осуществляемых субъектом (общество, группа, личность) в различных средах и на различных уровнях социальной организации общества, преследующих определенные социальные цели и интересы.</a:t>
            </a:r>
            <a:endParaRPr lang="ru-RU" altLang="ru-RU" sz="2800" b="1" smtClean="0">
              <a:solidFill>
                <a:srgbClr val="FFFF00"/>
              </a:solidFill>
            </a:endParaRPr>
          </a:p>
        </p:txBody>
      </p:sp>
      <p:pic>
        <p:nvPicPr>
          <p:cNvPr id="46084" name="Picture 4" descr="кнопка кр">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2450" y="5949950"/>
            <a:ext cx="792163"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2" tx1="lt1" bg2="dk1" tx2="lt2" accent1="accent1" accent2="accent2" accent3="accent3" accent4="accent4" accent5="accent5" accent6="accent6" hlink="hlink" folHlink="folHlink"/>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10000"/>
                                  </p:stCondLst>
                                  <p:childTnLst>
                                    <p:set>
                                      <p:cBhvr>
                                        <p:cTn id="6" dur="1" fill="hold">
                                          <p:stCondLst>
                                            <p:cond delay="0"/>
                                          </p:stCondLst>
                                        </p:cTn>
                                        <p:tgtEl>
                                          <p:spTgt spid="130051">
                                            <p:txEl>
                                              <p:pRg st="3" end="3"/>
                                            </p:txEl>
                                          </p:spTgt>
                                        </p:tgtEl>
                                        <p:attrNameLst>
                                          <p:attrName>style.visibility</p:attrName>
                                        </p:attrNameLst>
                                      </p:cBhvr>
                                      <p:to>
                                        <p:strVal val="visible"/>
                                      </p:to>
                                    </p:set>
                                    <p:animEffect transition="in" filter="diamond(in)">
                                      <p:cBhvr>
                                        <p:cTn id="7" dur="2000"/>
                                        <p:tgtEl>
                                          <p:spTgt spid="1300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0e40f7ecea4ab440d2ef482a185a37db6f5d3d"/>
</p:tagLst>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themeOverride>
</file>

<file path=ppt/theme/themeOverride2.xml><?xml version="1.0" encoding="utf-8"?>
<a:themeOverride xmlns:a="http://schemas.openxmlformats.org/drawingml/2006/main">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themeOverride>
</file>

<file path=ppt/theme/themeOverride3.xml><?xml version="1.0" encoding="utf-8"?>
<a:themeOverride xmlns:a="http://schemas.openxmlformats.org/drawingml/2006/main">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themeOverride>
</file>

<file path=ppt/theme/themeOverride4.xml><?xml version="1.0" encoding="utf-8"?>
<a:themeOverride xmlns:a="http://schemas.openxmlformats.org/drawingml/2006/main">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themeOverride>
</file>

<file path=ppt/theme/themeOverride5.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6.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7.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8.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9.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0.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1.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2.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3.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4.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5.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6.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7.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8.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19.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0.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1.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2.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3.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4.xml><?xml version="1.0" encoding="utf-8"?>
<a:themeOverride xmlns:a="http://schemas.openxmlformats.org/drawingml/2006/main">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25.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26.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27.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28.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29.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0.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1.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2.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3.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4.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5.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6.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7.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8.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39.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40.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41.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42.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43.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44.xml><?xml version="1.0" encoding="utf-8"?>
<a:themeOverride xmlns:a="http://schemas.openxmlformats.org/drawingml/2006/main">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docProps/app.xml><?xml version="1.0" encoding="utf-8"?>
<Properties xmlns="http://schemas.openxmlformats.org/officeDocument/2006/extended-properties" xmlns:vt="http://schemas.openxmlformats.org/officeDocument/2006/docPropsVTypes">
  <TotalTime>659</TotalTime>
  <Words>1460</Words>
  <Application>Microsoft Office PowerPoint</Application>
  <PresentationFormat>Экран (4:3)</PresentationFormat>
  <Paragraphs>371</Paragraphs>
  <Slides>44</Slides>
  <Notes>3</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44</vt:i4>
      </vt:variant>
    </vt:vector>
  </HeadingPairs>
  <TitlesOfParts>
    <vt:vector size="48" baseType="lpstr">
      <vt:lpstr>Arial</vt:lpstr>
      <vt:lpstr>Calibri</vt:lpstr>
      <vt:lpstr>Times New Roman</vt:lpstr>
      <vt:lpstr>Оформление по умолчанию</vt:lpstr>
      <vt:lpstr>Презентация PowerPoint</vt:lpstr>
      <vt:lpstr>СИНИЙ РАУНД</vt:lpstr>
      <vt:lpstr>КРАСНЫЙ    РАУНД</vt:lpstr>
      <vt:lpstr>РАУНД   «СВОЯ ИГРА»</vt:lpstr>
      <vt:lpstr>Тема Сказки</vt:lpstr>
      <vt:lpstr>Тема: сказки</vt:lpstr>
      <vt:lpstr>Тема: Сказки</vt:lpstr>
      <vt:lpstr>Тема: Сказки</vt:lpstr>
      <vt:lpstr>Тема: Сказки </vt:lpstr>
      <vt:lpstr>Тема: Известные люди (фото вопрос):</vt:lpstr>
      <vt:lpstr>Тема: Известные люди (фото вопрос):</vt:lpstr>
      <vt:lpstr>Тема: Известные люди (фото вопрос):</vt:lpstr>
      <vt:lpstr>Тема: Известные люди (фото вопрос):</vt:lpstr>
      <vt:lpstr>Тема: Известные люди (фото вопрос):</vt:lpstr>
      <vt:lpstr>Тема: Термины:</vt:lpstr>
      <vt:lpstr>Тема: Термины:</vt:lpstr>
      <vt:lpstr>Тема: Термины:</vt:lpstr>
      <vt:lpstr>Тема: Термины:</vt:lpstr>
      <vt:lpstr>Тема: Термины:</vt:lpstr>
      <vt:lpstr>Тема: Партии:</vt:lpstr>
      <vt:lpstr>Тема: Партии:</vt:lpstr>
      <vt:lpstr>Тема: Партии:</vt:lpstr>
      <vt:lpstr>Тема: Партии:</vt:lpstr>
      <vt:lpstr>Тема: Партии:</vt:lpstr>
      <vt:lpstr>Тема: Русь:</vt:lpstr>
      <vt:lpstr>Тема: Русь:</vt:lpstr>
      <vt:lpstr>Тема: Русь:</vt:lpstr>
      <vt:lpstr>Тема: СССР:</vt:lpstr>
      <vt:lpstr>Тема: Русь:</vt:lpstr>
      <vt:lpstr>Тема: Бюллетень:</vt:lpstr>
      <vt:lpstr>Тема: Бюллетень:</vt:lpstr>
      <vt:lpstr>Тема: Бюллетень:</vt:lpstr>
      <vt:lpstr>Тема: Бюллетень:</vt:lpstr>
      <vt:lpstr>Тема: Бюллетень:</vt:lpstr>
      <vt:lpstr>Тема: Каждая цифра важна:</vt:lpstr>
      <vt:lpstr>Тема: Каждая цифра важна:</vt:lpstr>
      <vt:lpstr>Тема: Каждая цифра важна:</vt:lpstr>
      <vt:lpstr>Тема: Каждая цифра важна:</vt:lpstr>
      <vt:lpstr>Тема: Каждая цифра важна:</vt:lpstr>
      <vt:lpstr>Тема: Обществознания:</vt:lpstr>
      <vt:lpstr>Тема: Обществознание</vt:lpstr>
      <vt:lpstr>Тема: обществознание</vt:lpstr>
      <vt:lpstr>Тема: Обществознание</vt:lpstr>
      <vt:lpstr>Тема: Выборы Президента Российской Федерации:</vt:lpstr>
    </vt:vector>
  </TitlesOfParts>
  <Company>Дом</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СИНИЙ РАУНД</dc:title>
  <dc:creator>Admin</dc:creator>
  <cp:lastModifiedBy>Сергей</cp:lastModifiedBy>
  <cp:revision>53</cp:revision>
  <dcterms:created xsi:type="dcterms:W3CDTF">2008-10-15T02:07:23Z</dcterms:created>
  <dcterms:modified xsi:type="dcterms:W3CDTF">2014-12-27T17:42:52Z</dcterms:modified>
</cp:coreProperties>
</file>