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custDataLst>
    <p:tags r:id="rId9"/>
  </p:custDataLst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12/25/2014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u"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Уголовное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право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tn_198107_125154aa34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429000"/>
            <a:ext cx="3733800" cy="3043996"/>
          </a:xfrm>
          <a:prstGeom prst="rect">
            <a:avLst/>
          </a:prstGeom>
        </p:spPr>
      </p:pic>
      <p:sp>
        <p:nvSpPr>
          <p:cNvPr id="6" name="TextBox 3"/>
          <p:cNvSpPr txBox="1"/>
          <p:nvPr/>
        </p:nvSpPr>
        <p:spPr>
          <a:xfrm>
            <a:off x="5943600" y="4117002"/>
            <a:ext cx="2932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Кристина </a:t>
            </a:r>
            <a:r>
              <a:rPr lang="ru-RU" sz="1400" b="1" dirty="0" err="1" smtClean="0"/>
              <a:t>Харитошина</a:t>
            </a:r>
            <a:endParaRPr lang="ru-RU" sz="1400" dirty="0" smtClean="0"/>
          </a:p>
          <a:p>
            <a:pPr algn="r"/>
            <a:r>
              <a:rPr lang="ru-RU" sz="1400" dirty="0" smtClean="0"/>
              <a:t>3002 </a:t>
            </a:r>
            <a:r>
              <a:rPr lang="ru-RU" sz="1400" dirty="0" smtClean="0"/>
              <a:t>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Предмет уголовного право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–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это общественные отношения ,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складывающиеся в сфере действия норм уголовного права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WU71832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3276600"/>
            <a:ext cx="3101975" cy="3101975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Понятие  метода уголовного права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2" action="ppaction://hlinksldjump"/>
              </a:rPr>
              <a:t>Метод уголовного права</a:t>
            </a:r>
            <a:endParaRPr lang="ru-RU" sz="28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3" action="ppaction://hlinksldjump"/>
              </a:rPr>
              <a:t>Система методов уголовного права</a:t>
            </a:r>
            <a:endParaRPr lang="ru-RU" sz="2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Метод уголовного</a:t>
            </a:r>
            <a:endParaRPr lang="ru-RU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FF00"/>
                </a:solidFill>
              </a:rPr>
              <a:t>Это совокупность  средств, нацеленных на урегулирование общественных отношений, в сфере действия норм уголовного права.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</a:rPr>
              <a:t>Система методов уголовного права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2800" dirty="0" smtClean="0">
                <a:solidFill>
                  <a:srgbClr val="FFFF00"/>
                </a:solidFill>
              </a:rPr>
              <a:t>- Криминализация определенных деяний в рамках общественных отношениях, которые представляют опасность для общества.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- Декриминализация деяний, которые ранее считались преступлениями, но в результате изменения общественно-правовой действительности перестали являться таковыми.</a:t>
            </a:r>
          </a:p>
          <a:p>
            <a:r>
              <a:rPr lang="ru-RU" sz="2800" dirty="0" smtClean="0">
                <a:solidFill>
                  <a:srgbClr val="00B050"/>
                </a:solidFill>
              </a:rPr>
              <a:t>- Назначение уголовной санкции, за совершения деяний признанных преступными.</a:t>
            </a:r>
          </a:p>
          <a:p>
            <a:r>
              <a:rPr lang="ru-RU" sz="2800" dirty="0" smtClean="0">
                <a:solidFill>
                  <a:srgbClr val="FFFF00"/>
                </a:solidFill>
              </a:rPr>
              <a:t>- Возможность освобождения от наказания и уголовной ответственности.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- Конфискация имущества преступника.</a:t>
            </a:r>
          </a:p>
          <a:p>
            <a:r>
              <a:rPr lang="ru-RU" sz="2800" dirty="0" smtClean="0">
                <a:solidFill>
                  <a:srgbClr val="00B050"/>
                </a:solidFill>
              </a:rPr>
              <a:t>- Возможность применения принудительных мер медицинского характера.</a:t>
            </a:r>
          </a:p>
          <a:p>
            <a:r>
              <a:rPr lang="ru-RU" sz="2800" dirty="0" smtClean="0">
                <a:solidFill>
                  <a:srgbClr val="FFFF00"/>
                </a:solidFill>
              </a:rPr>
              <a:t>- Наделение граждан определенными правами, в сфере защиты собственной жизни (правом причинения вреда).</a:t>
            </a:r>
          </a:p>
          <a:p>
            <a:endParaRPr lang="ru-RU" sz="2800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accent5"/>
                </a:solidFill>
              </a:rPr>
              <a:t>                       </a:t>
            </a:r>
            <a:r>
              <a:rPr lang="ru-RU" sz="2000" b="1" dirty="0" smtClean="0">
                <a:solidFill>
                  <a:srgbClr val="FFFF00"/>
                </a:solidFill>
              </a:rPr>
              <a:t>Понятие системы уголовного права</a:t>
            </a:r>
            <a:r>
              <a:rPr lang="ru-RU" sz="1600" b="1" dirty="0" smtClean="0">
                <a:solidFill>
                  <a:srgbClr val="FFFF00"/>
                </a:solidFill>
              </a:rPr>
              <a:t/>
            </a:r>
            <a:br>
              <a:rPr lang="ru-RU" sz="1600" b="1" dirty="0" smtClean="0">
                <a:solidFill>
                  <a:srgbClr val="FFFF00"/>
                </a:solidFill>
              </a:rPr>
            </a:br>
            <a:endParaRPr lang="ru-RU" sz="16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2667000"/>
            <a:ext cx="8534400" cy="1752600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Система уголовного права - это систематизированная структура норм уголовного  права.</a:t>
            </a:r>
          </a:p>
          <a:p>
            <a:pPr algn="l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Систему уголовного права составляют нормы Общей и Особенной части Уголовного кодекса РФ.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Уголовное право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l"/>
            <a:r>
              <a:rPr lang="ru-RU" sz="1800" b="1" dirty="0" smtClean="0">
                <a:solidFill>
                  <a:srgbClr val="00B050"/>
                </a:solidFill>
              </a:rPr>
              <a:t>Это отрасль права, регулирующая общественные отношения, связанные с совершением преступных деяний, назначением наказания и применением иных мер уголовно-правового характера, устанавливающая основания привлечения к уголовной ответственности, либо освобождение от уголовной ответственности и наказания. Кроме того, под уголовным правом может пониматься раздел правовой науки, изучающий данную правовую отрасль, а так же учебная дисциплина, в рамках которой изучается как правовые нормы, так и общетеоретические положения.</a:t>
            </a:r>
            <a:endParaRPr lang="ru-RU" sz="1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e4956c5b939e3114efa8742c9d1b286511278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98</TotalTime>
  <Words>223</Words>
  <Application>Microsoft Office PowerPoint</Application>
  <PresentationFormat>Экран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Яркая</vt:lpstr>
      <vt:lpstr>Уголовное</vt:lpstr>
      <vt:lpstr>Предмет уголовного право – это общественные отношения , складывающиеся в сфере действия норм уголовного права.</vt:lpstr>
      <vt:lpstr>Понятие  метода уголовного права</vt:lpstr>
      <vt:lpstr>Метод уголовного</vt:lpstr>
      <vt:lpstr>Система методов уголовного права</vt:lpstr>
      <vt:lpstr>                       Понятие системы уголовного права </vt:lpstr>
      <vt:lpstr>Уголовное право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Уголовное</dc:title>
  <dc:creator>1</dc:creator>
  <cp:lastModifiedBy>Сергей</cp:lastModifiedBy>
  <cp:revision>14</cp:revision>
  <dcterms:created xsi:type="dcterms:W3CDTF">2014-12-03T16:15:36Z</dcterms:created>
  <dcterms:modified xsi:type="dcterms:W3CDTF">2014-12-25T18:21:22Z</dcterms:modified>
</cp:coreProperties>
</file>