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custDataLst>
    <p:tags r:id="rId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587" autoAdjust="0"/>
  </p:normalViewPr>
  <p:slideViewPr>
    <p:cSldViewPr>
      <p:cViewPr>
        <p:scale>
          <a:sx n="39" d="100"/>
          <a:sy n="39" d="100"/>
        </p:scale>
        <p:origin x="-2688" y="-103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Семейное право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852936"/>
            <a:ext cx="2585810" cy="3597093"/>
          </a:xfrm>
        </p:spPr>
      </p:pic>
      <p:sp>
        <p:nvSpPr>
          <p:cNvPr id="5" name="TextBox 3"/>
          <p:cNvSpPr txBox="1"/>
          <p:nvPr/>
        </p:nvSpPr>
        <p:spPr>
          <a:xfrm>
            <a:off x="4067944" y="5949280"/>
            <a:ext cx="46085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dirty="0" smtClean="0"/>
              <a:t>Кристина Левина</a:t>
            </a:r>
            <a:r>
              <a:rPr lang="ru-RU" sz="1400" dirty="0" smtClean="0"/>
              <a:t>, </a:t>
            </a:r>
            <a:r>
              <a:rPr lang="ru-RU" sz="1400" dirty="0" smtClean="0"/>
              <a:t>3002 гр. ШГПИ</a:t>
            </a:r>
          </a:p>
          <a:p>
            <a:pPr algn="r"/>
            <a:r>
              <a:rPr lang="en-US" sz="1200" i="1" dirty="0" smtClean="0">
                <a:hlinkClick r:id="rId3"/>
              </a:rPr>
              <a:t>si-sv.com</a:t>
            </a:r>
            <a:endParaRPr lang="ru-RU" sz="1200" i="1" dirty="0"/>
          </a:p>
        </p:txBody>
      </p:sp>
    </p:spTree>
    <p:extLst>
      <p:ext uri="{BB962C8B-B14F-4D97-AF65-F5344CB8AC3E}">
        <p14:creationId xmlns:p14="http://schemas.microsoft.com/office/powerpoint/2010/main" val="43454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Предмет семейного права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3820680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Предметом семейного </a:t>
            </a:r>
            <a:r>
              <a:rPr lang="ru-RU" b="1" dirty="0" smtClean="0">
                <a:solidFill>
                  <a:srgbClr val="FF0000"/>
                </a:solidFill>
              </a:rPr>
              <a:t>права-</a:t>
            </a:r>
            <a:r>
              <a:rPr lang="ru-RU" dirty="0"/>
              <a:t> являются общественные отношения, воз­никающие из </a:t>
            </a:r>
            <a:r>
              <a:rPr lang="ru-RU" dirty="0">
                <a:solidFill>
                  <a:srgbClr val="FF0000"/>
                </a:solidFill>
              </a:rPr>
              <a:t>брака, кровного родства, принятия детей на воспитание в се­мью 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115246"/>
            <a:ext cx="3384376" cy="2219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65294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Виды семейных правоотношений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2" action="ppaction://hlinksldjump"/>
              </a:rPr>
              <a:t>Личные неимущественные отношения</a:t>
            </a:r>
            <a:endParaRPr lang="ru-RU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3" action="ppaction://hlinksldjump"/>
              </a:rPr>
              <a:t>Личные имущественные отношения</a:t>
            </a:r>
            <a:endParaRPr lang="ru-RU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973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268760"/>
            <a:ext cx="8229600" cy="1442424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Личные неимущественные отношения</a:t>
            </a:r>
            <a:b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56992"/>
            <a:ext cx="8229600" cy="2967608"/>
          </a:xfrm>
        </p:spPr>
        <p:txBody>
          <a:bodyPr/>
          <a:lstStyle/>
          <a:p>
            <a:r>
              <a:rPr lang="ru-RU" dirty="0" smtClean="0"/>
              <a:t>Личные правоотношения между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супругами</a:t>
            </a:r>
          </a:p>
          <a:p>
            <a:r>
              <a:rPr lang="ru-RU" dirty="0" smtClean="0"/>
              <a:t>Личные правоотношения между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родителями и детьми</a:t>
            </a:r>
          </a:p>
          <a:p>
            <a:r>
              <a:rPr lang="ru-RU" dirty="0" smtClean="0"/>
              <a:t>Личные правоотношения между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другими членами семьи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3445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268760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Личные имущественные отношения</a:t>
            </a:r>
            <a:b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471664"/>
          </a:xfrm>
        </p:spPr>
        <p:txBody>
          <a:bodyPr/>
          <a:lstStyle/>
          <a:p>
            <a:r>
              <a:rPr lang="ru-RU" dirty="0" smtClean="0"/>
              <a:t>Имущественные правоотношения между 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супругами</a:t>
            </a:r>
          </a:p>
          <a:p>
            <a:r>
              <a:rPr lang="ru-RU" dirty="0" smtClean="0"/>
              <a:t>Имущественные правоотношения между 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родителями и детьми</a:t>
            </a:r>
          </a:p>
          <a:p>
            <a:r>
              <a:rPr lang="ru-RU" dirty="0" smtClean="0"/>
              <a:t>Имущественные правоотношения между 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другими членами семьи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222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Принципы семейного права: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2636912"/>
            <a:ext cx="8123240" cy="2664296"/>
          </a:xfrm>
        </p:spPr>
        <p:txBody>
          <a:bodyPr/>
          <a:lstStyle/>
          <a:p>
            <a:pPr marL="342900" indent="-342900"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Признание брака</a:t>
            </a:r>
            <a:r>
              <a:rPr lang="ru-RU" dirty="0" smtClean="0">
                <a:solidFill>
                  <a:schemeClr val="tx2">
                    <a:lumMod val="25000"/>
                  </a:schemeClr>
                </a:solidFill>
              </a:rPr>
              <a:t>, заключенного только в органах загса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Добровольность</a:t>
            </a:r>
            <a:r>
              <a:rPr lang="ru-RU" dirty="0" smtClean="0">
                <a:solidFill>
                  <a:schemeClr val="tx2">
                    <a:lumMod val="25000"/>
                  </a:schemeClr>
                </a:solidFill>
              </a:rPr>
              <a:t> брачного союза мужчины и женщины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Равенство</a:t>
            </a:r>
            <a:r>
              <a:rPr lang="ru-RU" dirty="0" smtClean="0">
                <a:solidFill>
                  <a:schemeClr val="tx2">
                    <a:lumMod val="25000"/>
                  </a:schemeClr>
                </a:solidFill>
              </a:rPr>
              <a:t> супругов в семье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Разрешение </a:t>
            </a:r>
            <a:r>
              <a:rPr lang="ru-RU" dirty="0" smtClean="0">
                <a:solidFill>
                  <a:schemeClr val="tx2">
                    <a:lumMod val="25000"/>
                  </a:schemeClr>
                </a:solidFill>
              </a:rPr>
              <a:t>внутрисемейных  вопросов по взаимному согласию</a:t>
            </a:r>
          </a:p>
          <a:p>
            <a:pPr marL="342900" indent="-342900">
              <a:buFont typeface="Wingdings" pitchFamily="2" charset="2"/>
              <a:buChar char="v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815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4ccbf5efade5b473c58140449911e8d596e99e2c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</TotalTime>
  <Words>92</Words>
  <Application>Microsoft Office PowerPoint</Application>
  <PresentationFormat>Экран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Поток</vt:lpstr>
      <vt:lpstr>                  Семейное право</vt:lpstr>
      <vt:lpstr>Предмет семейного права</vt:lpstr>
      <vt:lpstr>Виды семейных правоотношений</vt:lpstr>
      <vt:lpstr>Личные неимущественные отношения </vt:lpstr>
      <vt:lpstr>Личные имущественные отношения </vt:lpstr>
      <vt:lpstr>Принципы семейного права: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Семейное право</dc:title>
  <dc:creator>student</dc:creator>
  <cp:lastModifiedBy>Сергей</cp:lastModifiedBy>
  <cp:revision>8</cp:revision>
  <dcterms:created xsi:type="dcterms:W3CDTF">2014-12-02T06:11:55Z</dcterms:created>
  <dcterms:modified xsi:type="dcterms:W3CDTF">2014-12-25T18:18:11Z</dcterms:modified>
</cp:coreProperties>
</file>