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custDataLst>
    <p:tags r:id="rId10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00" y="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F557161-D5A7-4810-BD4C-00FD4CE2C3AC}" type="datetimeFigureOut">
              <a:rPr lang="ru-RU" smtClean="0"/>
              <a:pPr/>
              <a:t>25.12.2014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E75ABF9-6BB3-40B1-AF57-299AD734209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i-sv.com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32656"/>
            <a:ext cx="7772400" cy="1327149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"Основы безопасности жизнедеятельности«(укусы и нападения животных) </a:t>
            </a:r>
            <a:endParaRPr lang="ru-RU" sz="2800" dirty="0"/>
          </a:p>
        </p:txBody>
      </p:sp>
      <p:pic>
        <p:nvPicPr>
          <p:cNvPr id="1026" name="Picture 2" descr="C:\Users\Алёна\Desktop\ob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916832"/>
            <a:ext cx="6350000" cy="41783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4283968" y="6165304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ru-RU" sz="1400" b="1" dirty="0" smtClean="0"/>
              <a:t>Алёна </a:t>
            </a:r>
            <a:r>
              <a:rPr lang="ru-RU" sz="1400" b="1" dirty="0" err="1" smtClean="0"/>
              <a:t>Голубкова</a:t>
            </a:r>
            <a:r>
              <a:rPr lang="ru-RU" sz="1400" dirty="0" smtClean="0"/>
              <a:t>, </a:t>
            </a:r>
            <a:r>
              <a:rPr lang="ru-RU" sz="1400" dirty="0" smtClean="0"/>
              <a:t>3002 гр. ШГПИ</a:t>
            </a:r>
          </a:p>
          <a:p>
            <a:pPr algn="r"/>
            <a:r>
              <a:rPr lang="en-US" sz="1200" i="1" dirty="0" smtClean="0">
                <a:hlinkClick r:id="rId3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357166"/>
            <a:ext cx="8229600" cy="4709160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Укусы и нападения животных</a:t>
            </a:r>
          </a:p>
          <a:p>
            <a:endParaRPr lang="ru-RU" dirty="0"/>
          </a:p>
        </p:txBody>
      </p:sp>
      <p:pic>
        <p:nvPicPr>
          <p:cNvPr id="1026" name="Picture 2" descr="C:\Users\Алёна\Desktop\bite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1643050"/>
            <a:ext cx="4460551" cy="4071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Укусы ядовитых насекомых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329642" cy="578647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УКУС СКОРПИОНА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Отравление длится до полутора-двух суток, его признаки особенно сильно проявляются в первые после укуса часы. Место укуса быстро отекает, иногда могут появиться наполненные жидкостью пузырьки.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Признаки отравление:</a:t>
            </a:r>
            <a:r>
              <a:rPr lang="ru-RU" dirty="0" smtClean="0"/>
              <a:t> Общее недомогание.</a:t>
            </a:r>
          </a:p>
          <a:p>
            <a:r>
              <a:rPr lang="ru-RU" dirty="0" smtClean="0"/>
              <a:t>Головная боль и головокружение.</a:t>
            </a:r>
          </a:p>
          <a:p>
            <a:r>
              <a:rPr lang="ru-RU" dirty="0" smtClean="0"/>
              <a:t>Озноб.</a:t>
            </a:r>
          </a:p>
          <a:p>
            <a:r>
              <a:rPr lang="ru-RU" dirty="0" smtClean="0"/>
              <a:t>Одышка.</a:t>
            </a:r>
          </a:p>
          <a:p>
            <a:r>
              <a:rPr lang="ru-RU" dirty="0" smtClean="0"/>
              <a:t>Беспокойное состояние сменяется вялостью.</a:t>
            </a:r>
          </a:p>
          <a:p>
            <a:r>
              <a:rPr lang="ru-RU" dirty="0" smtClean="0"/>
              <a:t>Обильное потоотделение, слизь из носа и слезотечение.</a:t>
            </a:r>
          </a:p>
          <a:p>
            <a:r>
              <a:rPr lang="ru-RU" dirty="0" smtClean="0"/>
              <a:t>Боли в области сердца, повышение температуры (до 38 градусов).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Укус пчелы и осы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643998" cy="5357850"/>
          </a:xfrm>
        </p:spPr>
        <p:txBody>
          <a:bodyPr>
            <a:normAutofit/>
          </a:bodyPr>
          <a:lstStyle/>
          <a:p>
            <a:r>
              <a:rPr lang="ru-RU" dirty="0" smtClean="0"/>
              <a:t>Особенно опасны такие укусы для людей, испытывающих аллергию на яд этих насекомых.</a:t>
            </a:r>
            <a:br>
              <a:rPr lang="ru-RU" dirty="0" smtClean="0"/>
            </a:br>
            <a:r>
              <a:rPr lang="ru-RU" i="1" dirty="0" smtClean="0"/>
              <a:t>Признаки отравления:</a:t>
            </a:r>
            <a:r>
              <a:rPr lang="ru-RU" dirty="0" smtClean="0"/>
              <a:t> Сильный отек лица, иногда всего тела.</a:t>
            </a:r>
          </a:p>
          <a:p>
            <a:r>
              <a:rPr lang="ru-RU" dirty="0" smtClean="0"/>
              <a:t>Удушье.</a:t>
            </a:r>
          </a:p>
          <a:p>
            <a:r>
              <a:rPr lang="ru-RU" dirty="0" smtClean="0"/>
              <a:t>Потеря сознания.</a:t>
            </a:r>
          </a:p>
          <a:p>
            <a:r>
              <a:rPr lang="ru-RU" dirty="0" smtClean="0"/>
              <a:t>Рвота.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Укус змеи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714356"/>
            <a:ext cx="8686800" cy="614364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i="1" dirty="0" smtClean="0"/>
              <a:t>Признаки отравления.</a:t>
            </a:r>
            <a:r>
              <a:rPr lang="ru-RU" dirty="0" smtClean="0"/>
              <a:t> Место укуса очень быстро отекает. Опухоль может охватить всю конечность и перейти на туловище.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КАТЕГОРИЧЕСКИ ЗАПРЕЩАЕТСЯ:</a:t>
            </a:r>
            <a:r>
              <a:rPr lang="ru-RU" dirty="0" smtClean="0"/>
              <a:t> Накладывать на пораженную конечность жгут.</a:t>
            </a:r>
          </a:p>
          <a:p>
            <a:r>
              <a:rPr lang="ru-RU" b="1" dirty="0" smtClean="0"/>
              <a:t>И самое главное, запомните, что змеи никогда не нападают на людей первыми и кусают только защищаясь. Поэтому будьте внимательны. Не наступайте на них случайно и не пытайтесь играть с ними.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Присасывание клеща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3857652"/>
          </a:xfrm>
        </p:spPr>
        <p:txBody>
          <a:bodyPr>
            <a:normAutofit/>
          </a:bodyPr>
          <a:lstStyle/>
          <a:p>
            <a:r>
              <a:rPr lang="ru-RU" dirty="0" smtClean="0"/>
              <a:t>прикоснитесь к нему кончиком сигареты, тлеющей палочкой и т.п. - он отвалится;</a:t>
            </a:r>
          </a:p>
          <a:p>
            <a:r>
              <a:rPr lang="ru-RU" dirty="0" smtClean="0"/>
              <a:t>можно капнуть на клеща подсолнечное или машинное масло и оставить его под повязкой на полчаса. Затем осторожно удалите пинцетом;</a:t>
            </a:r>
          </a:p>
          <a:p>
            <a:r>
              <a:rPr lang="ru-RU" dirty="0" smtClean="0"/>
              <a:t>обязательно покажитесь врачу.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Угроза нападения акул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14356"/>
            <a:ext cx="8401080" cy="4643470"/>
          </a:xfrm>
        </p:spPr>
        <p:txBody>
          <a:bodyPr>
            <a:normAutofit/>
          </a:bodyPr>
          <a:lstStyle/>
          <a:p>
            <a:r>
              <a:rPr lang="ru-RU" dirty="0" smtClean="0"/>
              <a:t>Не стоит купаться со свежей раной или царапиной, так как акулы даже издалека чувствуют запах крови. По этой же причине, охотясь с острогой или гарпуном, не оставляйте вашу добычу при себе, складывайте ее в лодку.</a:t>
            </a:r>
          </a:p>
          <a:p>
            <a:r>
              <a:rPr lang="ru-RU" dirty="0" smtClean="0"/>
              <a:t>Заметив акулу, старайтесь произвести как можно больше шума: заведите двигатель судна, стучите веслом по борту лодки, гремите металлическими предметами и т.п., отпугивая хищника.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Нападение собаки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000108"/>
            <a:ext cx="8258204" cy="26432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Ни одна, даже самая злобная, собака первая не бросается на человека. Поэтому, проходя мимо животного угрожающего вида, никогда не смотрите ему в глаза: оно может понять вашу неприязнь как угрозу.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c89ff54a356cd99e354c5ac0aba57043203628b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</TotalTime>
  <Words>219</Words>
  <Application>Microsoft Office PowerPoint</Application>
  <PresentationFormat>Экран (4:3)</PresentationFormat>
  <Paragraphs>31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Апекс</vt:lpstr>
      <vt:lpstr>"Основы безопасности жизнедеятельности«(укусы и нападения животных) </vt:lpstr>
      <vt:lpstr>Презентация PowerPoint</vt:lpstr>
      <vt:lpstr>Укусы ядовитых насекомых </vt:lpstr>
      <vt:lpstr>Укус пчелы и осы </vt:lpstr>
      <vt:lpstr>Укус змеи </vt:lpstr>
      <vt:lpstr>Присасывание клеща </vt:lpstr>
      <vt:lpstr>Угроза нападения акул </vt:lpstr>
      <vt:lpstr>Нападение собаки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"Основы безопасности жизнедеятельности" (ОБЖ)</dc:title>
  <dc:creator>Алёна</dc:creator>
  <cp:lastModifiedBy>Сергей</cp:lastModifiedBy>
  <cp:revision>9</cp:revision>
  <dcterms:created xsi:type="dcterms:W3CDTF">2014-12-22T13:52:18Z</dcterms:created>
  <dcterms:modified xsi:type="dcterms:W3CDTF">2014-12-25T18:10:34Z</dcterms:modified>
</cp:coreProperties>
</file>