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479575F-3638-40C8-B04C-E2782DB0C83E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944716D-2730-47EB-A4EB-8C60770BB6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781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BFB4C-E560-42C6-96C5-FBCE0C57A3E3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DB5BB-71ED-4D32-B15D-5E2153C2A8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9697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78CE68CC-057B-408C-AF6E-E8CE90FEBFFE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9C5D2B-2D52-4AC9-BC3C-2465A4E472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24710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30C4B-AA41-47A5-8767-707AA0C50F0B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F5BEE-786B-4C11-9FEB-5FC0D21687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13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D1D8F-03D7-400A-BB84-BC096572AE41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7B4F1-AF66-495C-AB95-52E7E521AA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8282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4F9B0-076F-4305-A290-3451B0613A54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B3AA2-E8EF-4459-AAAB-880A4B9404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246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748C9-03D2-4524-9988-356567991C66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86561-5AA9-4469-9385-2BF2D159C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048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768E3-EB84-4403-95BC-8A80EA1DF151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24066-6DEC-43B0-A15D-597DF9D82C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186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04FDFC-D508-4333-9230-008ACE416B55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31C51A5-8294-4220-8B7E-5B5A7F6CE6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00422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2EDD4-E636-4F59-AFEE-F2D085D38217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CFAE8-7744-4276-9AA9-3642B91173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32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C8F4042-BE81-47AB-8C29-47DCF0F61718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3DFD28B-6DEA-4672-9469-9F5BEE08D4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944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6DA9D99-99C5-4BD4-9AC5-3F176C22DADC}" type="datetimeFigureOut">
              <a:rPr lang="ru-RU"/>
              <a:pPr>
                <a:defRPr/>
              </a:pPr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8E05FF71-F100-44A9-81D5-947392391A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1" r:id="rId2"/>
    <p:sldLayoutId id="2147483699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700" r:id="rId9"/>
    <p:sldLayoutId id="2147483697" r:id="rId10"/>
    <p:sldLayoutId id="2147483701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9490" y="722317"/>
            <a:ext cx="7764474" cy="2555652"/>
          </a:xfrm>
        </p:spPr>
        <p:txBody>
          <a:bodyPr>
            <a:scene3d>
              <a:camera prst="isometricOffAxis1Right"/>
              <a:lightRig rig="threePt" dir="t"/>
            </a:scene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Детский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/>
              <a:t>алкоголизм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 descr="img_213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550" y="2708275"/>
            <a:ext cx="5816600" cy="374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Box 3"/>
          <p:cNvSpPr txBox="1">
            <a:spLocks noChangeArrowheads="1"/>
          </p:cNvSpPr>
          <p:nvPr/>
        </p:nvSpPr>
        <p:spPr bwMode="auto">
          <a:xfrm>
            <a:off x="179388" y="5516563"/>
            <a:ext cx="2663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 sz="2600">
                <a:solidFill>
                  <a:schemeClr val="tx1"/>
                </a:solidFill>
                <a:latin typeface="Trebuchet MS" pitchFamily="34" charset="0"/>
              </a:defRPr>
            </a:lvl1pPr>
            <a:lvl2pPr indent="-228600" eaLnBrk="0" hangingPunct="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18" charset="2"/>
              <a:buChar char=""/>
              <a:defRPr sz="2300">
                <a:solidFill>
                  <a:srgbClr val="6C6C6C"/>
                </a:solidFill>
                <a:latin typeface="Trebuchet MS" pitchFamily="34" charset="0"/>
              </a:defRPr>
            </a:lvl2pPr>
            <a:lvl3pPr indent="-228600" eaLnBrk="0" hangingPunct="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itchFamily="34" charset="0"/>
              </a:defRPr>
            </a:lvl3pPr>
            <a:lvl4pPr indent="-228600" eaLnBrk="0" hangingPunct="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18" charset="2"/>
              <a:buChar char=""/>
              <a:defRPr sz="2000">
                <a:solidFill>
                  <a:srgbClr val="6C6C6C"/>
                </a:solidFill>
                <a:latin typeface="Trebuchet MS" pitchFamily="34" charset="0"/>
              </a:defRPr>
            </a:lvl4pPr>
            <a:lvl5pPr indent="-228600" eaLnBrk="0" hangingPunct="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 b="1"/>
              <a:t>Анастасия Злодеева</a:t>
            </a:r>
            <a:endParaRPr lang="ru-RU" altLang="ru-RU" sz="140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1400"/>
              <a:t>3002 гр. ШГПИ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200" i="1">
                <a:hlinkClick r:id="rId3"/>
              </a:rPr>
              <a:t>si-sv.com</a:t>
            </a:r>
            <a:endParaRPr lang="ru-RU" altLang="ru-RU" sz="1200" i="1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850" y="404813"/>
            <a:ext cx="7777163" cy="1100137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ru-RU" altLang="ru-RU" sz="2800" u="sng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Алкоголизм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- это </a:t>
            </a:r>
            <a:r>
              <a:rPr lang="ru-RU" altLang="ru-RU" sz="28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психическое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заболевание</a:t>
            </a:r>
            <a:r>
              <a:rPr lang="ru-RU" altLang="ru-RU" sz="2800" smtClean="0">
                <a:latin typeface="Times New Roman" pitchFamily="18" charset="0"/>
                <a:cs typeface="Times New Roman" pitchFamily="18" charset="0"/>
              </a:rPr>
              <a:t>, неумеренное потребление алкоголя.</a:t>
            </a:r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23850" y="2708275"/>
            <a:ext cx="7632700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Детский алкоголизм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 — один из </a:t>
            </a:r>
            <a:r>
              <a:rPr lang="ru-RU" altLang="ru-RU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самых страшных недугов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современного </a:t>
            </a:r>
            <a:r>
              <a:rPr lang="ru-RU" altLang="ru-RU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общества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/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2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Он начал активно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развиваться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на территории стран бывшего СНГ </a:t>
            </a:r>
            <a:r>
              <a:rPr lang="ru-RU" altLang="ru-RU" sz="28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постсоветское время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260350"/>
            <a:ext cx="77057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раньше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молодые люди 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начинали проявлять 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интерес к спиртному примерно 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18 годам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сейчас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среди алкоголиков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встречаются дети 10-12 лет, и даже 3-летние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Рисунок 4" descr="4969267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971550" y="2997200"/>
            <a:ext cx="4913313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0" dirty="0" smtClean="0"/>
              <a:t>Причины </a:t>
            </a:r>
            <a:br>
              <a:rPr lang="ru-RU" sz="3200" b="0" dirty="0" smtClean="0"/>
            </a:br>
            <a:r>
              <a:rPr lang="ru-RU" sz="3200" b="0" dirty="0" smtClean="0"/>
              <a:t>детского алкоголизма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725"/>
            <a:ext cx="7570788" cy="4846638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>
                <a:solidFill>
                  <a:srgbClr val="FF0000"/>
                </a:solidFill>
              </a:rPr>
              <a:t>Попытки</a:t>
            </a:r>
            <a:r>
              <a:rPr lang="ru-RU" dirty="0" smtClean="0"/>
              <a:t> ребенка </a:t>
            </a:r>
            <a:r>
              <a:rPr lang="ru-RU" dirty="0" smtClean="0">
                <a:solidFill>
                  <a:srgbClr val="FF0000"/>
                </a:solidFill>
              </a:rPr>
              <a:t>самоутвердиться</a:t>
            </a:r>
            <a:r>
              <a:rPr lang="ru-RU" dirty="0" smtClean="0"/>
              <a:t> среди старших товарищей;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>
                <a:solidFill>
                  <a:srgbClr val="FF0000"/>
                </a:solidFill>
              </a:rPr>
              <a:t>Желание</a:t>
            </a:r>
            <a:r>
              <a:rPr lang="ru-RU" dirty="0" smtClean="0"/>
              <a:t> ребенка </a:t>
            </a:r>
            <a:r>
              <a:rPr lang="ru-RU" dirty="0" smtClean="0">
                <a:solidFill>
                  <a:srgbClr val="FF0000"/>
                </a:solidFill>
              </a:rPr>
              <a:t>уйти от проблем</a:t>
            </a:r>
            <a:r>
              <a:rPr lang="ru-RU" dirty="0" smtClean="0"/>
              <a:t> (какими являются неприятности в школе, ссоры с родителями и непонимание с их стороны и т.д.);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>
                <a:solidFill>
                  <a:srgbClr val="FF0000"/>
                </a:solidFill>
              </a:rPr>
              <a:t>Зависимость от улицы</a:t>
            </a:r>
            <a:r>
              <a:rPr lang="ru-RU" dirty="0" smtClean="0"/>
              <a:t>, когда в семье нет возможности выплеснуть свои эмоции;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выпивки </a:t>
            </a:r>
            <a:r>
              <a:rPr lang="ru-RU" dirty="0" smtClean="0">
                <a:solidFill>
                  <a:srgbClr val="FF0000"/>
                </a:solidFill>
              </a:rPr>
              <a:t>«за компанию» </a:t>
            </a:r>
            <a:r>
              <a:rPr lang="ru-RU" dirty="0" smtClean="0"/>
              <a:t>;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>
                <a:solidFill>
                  <a:srgbClr val="FF0000"/>
                </a:solidFill>
              </a:rPr>
              <a:t>Наличие свободных</a:t>
            </a:r>
            <a:r>
              <a:rPr lang="ru-RU" dirty="0" smtClean="0"/>
              <a:t>, неконтролируемых </a:t>
            </a:r>
            <a:r>
              <a:rPr lang="ru-RU" dirty="0" smtClean="0">
                <a:solidFill>
                  <a:srgbClr val="FF0000"/>
                </a:solidFill>
              </a:rPr>
              <a:t>денег</a:t>
            </a:r>
            <a:r>
              <a:rPr lang="ru-RU" dirty="0" smtClean="0"/>
              <a:t>, на которые можно купить горячительные напитки;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>
                <a:solidFill>
                  <a:srgbClr val="FF0000"/>
                </a:solidFill>
              </a:rPr>
              <a:t>Алкоголизм родителей</a:t>
            </a:r>
            <a:r>
              <a:rPr lang="ru-RU" dirty="0" smtClean="0"/>
              <a:t>.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5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33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49" presetID="54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59679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0" dirty="0" smtClean="0"/>
              <a:t>Особенности детского алкоголизма</a:t>
            </a:r>
            <a:br>
              <a:rPr lang="ru-RU" b="0" dirty="0" smtClean="0"/>
            </a:br>
            <a:endParaRPr lang="ru-RU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1989138"/>
            <a:ext cx="7705725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Особенности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детского 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алкоголизма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в том, что:</a:t>
            </a:r>
          </a:p>
          <a:p>
            <a:pPr eaLnBrk="1" hangingPunct="1"/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он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развивается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значительно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быстрее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, чем у взрослых;</a:t>
            </a:r>
          </a:p>
          <a:p>
            <a:pPr eaLnBrk="1" hangingPunct="1"/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имеет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более тяжкие последствия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, чем у взрослых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250825" y="333375"/>
            <a:ext cx="7777163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В первую очередь, от спиртного </a:t>
            </a:r>
            <a:r>
              <a:rPr lang="ru-RU" altLang="ru-RU" sz="24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страдают</a:t>
            </a:r>
          </a:p>
          <a:p>
            <a:pPr eaLnBrk="1" hangingPunct="1"/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пищеварительная  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система</a:t>
            </a:r>
            <a:endParaRPr lang="ru-RU" altLang="ru-RU" sz="240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ru-RU" altLang="ru-RU" sz="24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нервная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 системы ребенка. </a:t>
            </a: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50825" y="2565400"/>
            <a:ext cx="763428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4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Происходят нарушения 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/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памяти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eaLnBrk="1" hangingPunct="1">
              <a:buFont typeface="Wingdings" pitchFamily="2" charset="2"/>
              <a:buChar char="ü"/>
            </a:pPr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интеллекта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eaLnBrk="1" hangingPunct="1">
              <a:buFont typeface="Wingdings" pitchFamily="2" charset="2"/>
              <a:buChar char="ü"/>
            </a:pPr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логического и абстрактного мышления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 eaLnBrk="1" hangingPunct="1">
              <a:buFont typeface="Wingdings" pitchFamily="2" charset="2"/>
              <a:buChar char="ü"/>
            </a:pPr>
            <a:endParaRPr lang="ru-RU" altLang="ru-RU" sz="240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ü"/>
            </a:pPr>
            <a:r>
              <a:rPr lang="ru-RU" altLang="ru-RU" sz="240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нарушено эмоциональное реагирование</a:t>
            </a:r>
            <a:r>
              <a:rPr lang="ru-RU" altLang="ru-RU" sz="240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179388" y="1268413"/>
            <a:ext cx="7561262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Последствия детского алкоголизма</a:t>
            </a:r>
            <a:r>
              <a:rPr lang="ru-RU" altLang="ru-RU" sz="2800" i="1">
                <a:latin typeface="Times New Roman" pitchFamily="18" charset="0"/>
                <a:cs typeface="Times New Roman" pitchFamily="18" charset="0"/>
              </a:rPr>
              <a:t> – 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ухудшение здоровья и  умственных способностей. </a:t>
            </a:r>
          </a:p>
          <a:p>
            <a:pPr eaLnBrk="1" hangingPunct="1"/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 систематическом употреблении спиртного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у детей быстро нарастает непереносимость алкоголя и формируется похмельный синдром. </a:t>
            </a:r>
          </a:p>
          <a:p>
            <a:pPr eaLnBrk="1" hangingPunct="1"/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>
            <a:spLocks noChangeArrowheads="1"/>
          </p:cNvSpPr>
          <p:nvPr/>
        </p:nvSpPr>
        <p:spPr bwMode="auto">
          <a:xfrm>
            <a:off x="395288" y="1700213"/>
            <a:ext cx="74168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Характер ребенка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заметно </a:t>
            </a:r>
            <a:r>
              <a:rPr lang="ru-RU" altLang="ru-RU" sz="28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меняется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, в нем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проявляются черты психопатии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altLang="ru-RU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повышенная возбудимость, вспыльчивость, агрессивность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/>
            <a:endParaRPr lang="ru-RU" altLang="ru-RU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Или</a:t>
            </a:r>
            <a:r>
              <a:rPr lang="ru-RU" altLang="ru-RU" sz="2800">
                <a:latin typeface="Times New Roman" pitchFamily="18" charset="0"/>
                <a:cs typeface="Times New Roman" pitchFamily="18" charset="0"/>
              </a:rPr>
              <a:t> наоборот – </a:t>
            </a:r>
            <a:r>
              <a:rPr lang="ru-RU" altLang="ru-RU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ребенок становится </a:t>
            </a:r>
            <a:r>
              <a:rPr lang="ru-RU" altLang="ru-RU" sz="280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менее активным, безынициативным, апатичным, заметно снижается его интеллектуальная деятельность, ухудшается успеваемость.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2272e86fa44104f9b5710e88e279bb0c29945a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42</TotalTime>
  <Words>187</Words>
  <Application>Microsoft Office PowerPoint</Application>
  <PresentationFormat>Экран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Trebuchet MS</vt:lpstr>
      <vt:lpstr>Wingdings 2</vt:lpstr>
      <vt:lpstr>Wingdings</vt:lpstr>
      <vt:lpstr>Calibri</vt:lpstr>
      <vt:lpstr>Times New Roman</vt:lpstr>
      <vt:lpstr>Изящная</vt:lpstr>
      <vt:lpstr>Детский  алкоголизм </vt:lpstr>
      <vt:lpstr>Презентация PowerPoint</vt:lpstr>
      <vt:lpstr>Презентация PowerPoint</vt:lpstr>
      <vt:lpstr>Причины  детского алкоголизма</vt:lpstr>
      <vt:lpstr>Особенности детского алкоголизма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Детский  алкоголизм</dc:title>
  <dc:creator>тошиба</dc:creator>
  <cp:lastModifiedBy>Сергей</cp:lastModifiedBy>
  <cp:revision>8</cp:revision>
  <dcterms:created xsi:type="dcterms:W3CDTF">2014-12-23T11:56:30Z</dcterms:created>
  <dcterms:modified xsi:type="dcterms:W3CDTF">2014-12-25T18:04:44Z</dcterms:modified>
</cp:coreProperties>
</file>