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FD1ABDD-9DF6-43D4-B14F-10E3C34624A3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E40F7545-E903-481B-93C9-530D042B857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Конституционное право</a:t>
            </a:r>
            <a:endParaRPr lang="ru-RU" dirty="0"/>
          </a:p>
        </p:txBody>
      </p:sp>
      <p:pic>
        <p:nvPicPr>
          <p:cNvPr id="4" name="Рисунок 3" descr="фемида1гифф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18601" y="3573016"/>
            <a:ext cx="2225399" cy="3284984"/>
          </a:xfrm>
          <a:prstGeom prst="rect">
            <a:avLst/>
          </a:prstGeom>
        </p:spPr>
      </p:pic>
      <p:sp>
        <p:nvSpPr>
          <p:cNvPr id="5" name="TextBox 3"/>
          <p:cNvSpPr txBox="1"/>
          <p:nvPr/>
        </p:nvSpPr>
        <p:spPr>
          <a:xfrm>
            <a:off x="467544" y="5959154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 smtClean="0"/>
              <a:t>Анна Базарова</a:t>
            </a:r>
            <a:r>
              <a:rPr lang="ru-RU" sz="1400" dirty="0" smtClean="0"/>
              <a:t>, 3002 гр. ШГПИ</a:t>
            </a:r>
          </a:p>
          <a:p>
            <a:r>
              <a:rPr lang="en-US" sz="1200" i="1" dirty="0" smtClean="0">
                <a:hlinkClick r:id="rId3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325112"/>
          </a:xfrm>
        </p:spPr>
        <p:txBody>
          <a:bodyPr/>
          <a:lstStyle/>
          <a:p>
            <a:r>
              <a:rPr lang="ru-RU" b="1" dirty="0" smtClean="0"/>
              <a:t>Конституция</a:t>
            </a:r>
            <a:r>
              <a:rPr lang="ru-RU" dirty="0" smtClean="0"/>
              <a:t> – это единый, обладающий особыми юридическими свойствами нормативный правовой акт, посредством которого народ учреждает основные принципы устройства общества и государства, закрепляет правовой статус человека и гражданина.</a:t>
            </a:r>
            <a:endParaRPr lang="ru-RU" dirty="0"/>
          </a:p>
        </p:txBody>
      </p:sp>
      <p:pic>
        <p:nvPicPr>
          <p:cNvPr id="4" name="Рисунок 3" descr="0012-014-Zaschita-Otechestva-pochetnyj-dolg-grazhdanin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3501008"/>
            <a:ext cx="2259279" cy="3039417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Виды конституций: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Писаная</a:t>
            </a:r>
          </a:p>
          <a:p>
            <a:r>
              <a:rPr lang="ru-RU" dirty="0" smtClean="0"/>
              <a:t>Неписаная</a:t>
            </a:r>
          </a:p>
          <a:p>
            <a:r>
              <a:rPr lang="ru-RU" dirty="0" smtClean="0"/>
              <a:t>Народно-суверенная</a:t>
            </a:r>
          </a:p>
          <a:p>
            <a:r>
              <a:rPr lang="ru-RU" dirty="0" smtClean="0"/>
              <a:t>Октроированная</a:t>
            </a:r>
          </a:p>
        </p:txBody>
      </p:sp>
      <p:pic>
        <p:nvPicPr>
          <p:cNvPr id="4" name="Рисунок 3" descr="_20140207_196009314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19936" y="3033936"/>
            <a:ext cx="3824064" cy="3824064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Функции конституции: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Политическая</a:t>
            </a:r>
          </a:p>
          <a:p>
            <a:r>
              <a:rPr lang="ru-RU" dirty="0" smtClean="0"/>
              <a:t>Правовая</a:t>
            </a:r>
          </a:p>
          <a:p>
            <a:r>
              <a:rPr lang="ru-RU" dirty="0" smtClean="0"/>
              <a:t>Гуманистическая</a:t>
            </a:r>
          </a:p>
          <a:p>
            <a:r>
              <a:rPr lang="ru-RU" dirty="0" smtClean="0"/>
              <a:t>Учредительная</a:t>
            </a:r>
          </a:p>
          <a:p>
            <a:r>
              <a:rPr lang="ru-RU" dirty="0" smtClean="0"/>
              <a:t>Мировоззренческая</a:t>
            </a:r>
          </a:p>
        </p:txBody>
      </p:sp>
      <p:pic>
        <p:nvPicPr>
          <p:cNvPr id="4" name="Рисунок 3" descr="mudryiy-filin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741439" y="3905672"/>
            <a:ext cx="4402561" cy="2952328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Этапы конституционного развития России: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1906 г. – основные законы Российской империи</a:t>
            </a:r>
          </a:p>
          <a:p>
            <a:r>
              <a:rPr lang="ru-RU" dirty="0" smtClean="0"/>
              <a:t>1918 г. – первая Конституция РСФСР</a:t>
            </a:r>
          </a:p>
          <a:p>
            <a:r>
              <a:rPr lang="ru-RU" dirty="0" smtClean="0"/>
              <a:t>1925 г. – Конституция РСФСР</a:t>
            </a:r>
          </a:p>
          <a:p>
            <a:r>
              <a:rPr lang="ru-RU" dirty="0" smtClean="0"/>
              <a:t>1937 г. – Конституция РСФСР</a:t>
            </a:r>
          </a:p>
          <a:p>
            <a:r>
              <a:rPr lang="ru-RU" dirty="0" smtClean="0"/>
              <a:t>1978 г. – Конституция РСФСР</a:t>
            </a:r>
          </a:p>
          <a:p>
            <a:r>
              <a:rPr lang="ru-RU" dirty="0" smtClean="0"/>
              <a:t>1989 – 1993 гг. – дополнения и изменения, вносимые в Конституцию РСФСР 1978 г.</a:t>
            </a:r>
          </a:p>
          <a:p>
            <a:r>
              <a:rPr lang="ru-RU" dirty="0" smtClean="0"/>
              <a:t>1993 г. – Конституция РФ</a:t>
            </a:r>
            <a:endParaRPr lang="ru-RU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Юридическая ответственность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Юридическая ответственность </a:t>
            </a:r>
            <a:r>
              <a:rPr lang="ru-RU" dirty="0" smtClean="0"/>
              <a:t>– это применение мер государственного принуждения к нарушителю за совершение противоправного деяния.</a:t>
            </a:r>
            <a:endParaRPr lang="ru-RU" dirty="0"/>
          </a:p>
        </p:txBody>
      </p:sp>
      <p:pic>
        <p:nvPicPr>
          <p:cNvPr id="4" name="Рисунок 3" descr="img_54_blog_servitutis_ru.jpg"/>
          <p:cNvPicPr>
            <a:picLocks noChangeAspect="1"/>
          </p:cNvPicPr>
          <p:nvPr/>
        </p:nvPicPr>
        <p:blipFill>
          <a:blip r:embed="rId2" cstate="print"/>
          <a:srcRect b="5501"/>
          <a:stretch>
            <a:fillRect/>
          </a:stretch>
        </p:blipFill>
        <p:spPr>
          <a:xfrm>
            <a:off x="5580112" y="3645024"/>
            <a:ext cx="2619375" cy="2664296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Основные виды юридической ответственности: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Материальная</a:t>
            </a:r>
          </a:p>
          <a:p>
            <a:r>
              <a:rPr lang="ru-RU" dirty="0" smtClean="0"/>
              <a:t>Дисциплинарная</a:t>
            </a:r>
          </a:p>
          <a:p>
            <a:r>
              <a:rPr lang="ru-RU" dirty="0" smtClean="0"/>
              <a:t>Гражданско-правовая</a:t>
            </a:r>
          </a:p>
          <a:p>
            <a:r>
              <a:rPr lang="ru-RU" dirty="0" smtClean="0"/>
              <a:t>Административная</a:t>
            </a:r>
          </a:p>
          <a:p>
            <a:r>
              <a:rPr lang="ru-RU" dirty="0" smtClean="0"/>
              <a:t>Уголовная</a:t>
            </a:r>
          </a:p>
          <a:p>
            <a:endParaRPr lang="ru-RU" dirty="0"/>
          </a:p>
        </p:txBody>
      </p:sp>
      <p:pic>
        <p:nvPicPr>
          <p:cNvPr id="4" name="Рисунок 3" descr="PressFoto_776432-XSma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3717032"/>
            <a:ext cx="4610636" cy="302002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/>
              <a:t>СПАСИБО</a:t>
            </a:r>
          </a:p>
          <a:p>
            <a:pPr algn="ctr">
              <a:buNone/>
            </a:pPr>
            <a:r>
              <a:rPr lang="ru-RU" b="1" dirty="0" smtClean="0"/>
              <a:t>ЗА</a:t>
            </a:r>
          </a:p>
          <a:p>
            <a:pPr algn="ctr">
              <a:buNone/>
            </a:pPr>
            <a:r>
              <a:rPr lang="ru-RU" b="1" dirty="0" smtClean="0"/>
              <a:t>ВНИМАНИЕ</a:t>
            </a:r>
            <a:endParaRPr lang="ru-RU" b="1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c89a832dbc58ea9833112deb653a465ca0cf483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27</TotalTime>
  <Words>147</Words>
  <Application>Microsoft Office PowerPoint</Application>
  <PresentationFormat>Экран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Городская</vt:lpstr>
      <vt:lpstr>Конституционное право</vt:lpstr>
      <vt:lpstr>Презентация PowerPoint</vt:lpstr>
      <vt:lpstr>Виды конституций:</vt:lpstr>
      <vt:lpstr>Функции конституции:</vt:lpstr>
      <vt:lpstr>Этапы конституционного развития России:</vt:lpstr>
      <vt:lpstr>Юридическая ответственность</vt:lpstr>
      <vt:lpstr>Основные виды юридической ответственности: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Конституционное право</dc:title>
  <dc:creator>Kpocc</dc:creator>
  <cp:lastModifiedBy>Сергей</cp:lastModifiedBy>
  <cp:revision>7</cp:revision>
  <dcterms:created xsi:type="dcterms:W3CDTF">2014-12-21T17:59:42Z</dcterms:created>
  <dcterms:modified xsi:type="dcterms:W3CDTF">2014-12-24T19:24:39Z</dcterms:modified>
</cp:coreProperties>
</file>