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009900"/>
    <a:srgbClr val="00CC00"/>
    <a:srgbClr val="FFFF00"/>
    <a:srgbClr val="728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8" autoAdjust="0"/>
    <p:restoredTop sz="94660"/>
  </p:normalViewPr>
  <p:slideViewPr>
    <p:cSldViewPr>
      <p:cViewPr>
        <p:scale>
          <a:sx n="91" d="100"/>
          <a:sy n="91" d="100"/>
        </p:scale>
        <p:origin x="-1224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7CBF4-7847-46F2-8546-09989C978F02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AA917-B725-4665-B687-DA6A4B3B2B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53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Гражданство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033761" y="5949280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>
                <a:solidFill>
                  <a:srgbClr val="996633"/>
                </a:solidFill>
              </a:rPr>
              <a:t>Артем Куликов</a:t>
            </a:r>
            <a:r>
              <a:rPr lang="ru-RU" sz="1400" dirty="0" smtClean="0">
                <a:solidFill>
                  <a:srgbClr val="996633"/>
                </a:solidFill>
              </a:rPr>
              <a:t>, 3002 гр. ШГПИ</a:t>
            </a:r>
          </a:p>
          <a:p>
            <a:pPr algn="r"/>
            <a:r>
              <a:rPr lang="en-US" sz="1200" i="1" dirty="0" smtClean="0">
                <a:hlinkClick r:id="rId2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Понятие гражданства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Способы приобретения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гражданства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Способы утраты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гражданства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Виды правового статуса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Понятие гражданства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500306"/>
            <a:ext cx="8429684" cy="376873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Признаки гражданства: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личный характер, в отличие от территориальной связи постоянно проживающего иностранца с государством проживания;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правовая связь лица с государством, т. е. основанная на соответствующих нормах права;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в результате возникают взаимные права и обязанности гражданина и государства.</a:t>
            </a:r>
          </a:p>
          <a:p>
            <a:pPr>
              <a:buFont typeface="Wingdings" pitchFamily="2" charset="2"/>
              <a:buChar char="v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928670"/>
            <a:ext cx="8820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Гражданство</a:t>
            </a:r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– личная правовая связь лица с государством, характеризующаяся наличием взаимных прав и обязанностей.</a:t>
            </a:r>
            <a:endParaRPr lang="ru-RU" sz="2800" dirty="0">
              <a:solidFill>
                <a:srgbClr val="9966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Способы приобретения гражданства: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467544" y="1556792"/>
            <a:ext cx="3116764" cy="208823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филиация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67544" y="4077072"/>
            <a:ext cx="3116764" cy="208823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оптация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5580112" y="4077072"/>
            <a:ext cx="3116764" cy="208823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восстановление в гражданстве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5580112" y="1556792"/>
            <a:ext cx="3116764" cy="208823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натурализация</a:t>
            </a:r>
          </a:p>
        </p:txBody>
      </p:sp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Способы утраты гражданства: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Экспатриация </a:t>
            </a:r>
            <a:r>
              <a:rPr lang="ru-RU" sz="2800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– выход из гражданства по собственному желанию </a:t>
            </a:r>
            <a:r>
              <a:rPr lang="ru-RU" sz="28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гражданина.</a:t>
            </a:r>
            <a:endParaRPr lang="ru-RU" sz="2800" dirty="0">
              <a:solidFill>
                <a:srgbClr val="9966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Денационализация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– принудительное лишение государством гражданства лиц, которые приобрели его по </a:t>
            </a:r>
            <a:r>
              <a:rPr lang="ru-RU" sz="28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рождению.</a:t>
            </a:r>
            <a:endParaRPr lang="ru-RU" sz="2800" dirty="0">
              <a:solidFill>
                <a:srgbClr val="9966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Денатурализация </a:t>
            </a:r>
            <a:r>
              <a:rPr lang="ru-RU" sz="2800" dirty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– принудительное лишение гражданства государством в отношении натурализованного </a:t>
            </a:r>
            <a:r>
              <a:rPr lang="ru-RU" sz="2800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гражданина.</a:t>
            </a:r>
            <a:endParaRPr lang="ru-RU" sz="2800" dirty="0">
              <a:solidFill>
                <a:srgbClr val="9966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правового статуса: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467544" y="1268760"/>
            <a:ext cx="2880320" cy="1440160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Двугражданство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628800"/>
            <a:ext cx="5328592" cy="10801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наличие у гражданина гражданства двух государств.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467544" y="3068960"/>
            <a:ext cx="2880320" cy="1440160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Многогражданство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1880" y="3429000"/>
            <a:ext cx="5328592" cy="10801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понятие, указывающее на наличие гражданства более чем двух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государств.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467544" y="4653136"/>
            <a:ext cx="2880320" cy="1440160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Безгражданство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91880" y="5013176"/>
            <a:ext cx="5328592" cy="10801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отсутствие у лица доказательств принадлежности к гражданству какого-либо государства.</a:t>
            </a:r>
          </a:p>
        </p:txBody>
      </p:sp>
      <p:sp>
        <p:nvSpPr>
          <p:cNvPr id="11" name="Управляющая кнопка: домой 10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6b19671cc5f941fed16e3f51bd45a777f656a97"/>
</p:tagLst>
</file>

<file path=ppt/theme/theme1.xml><?xml version="1.0" encoding="utf-8"?>
<a:theme xmlns:a="http://schemas.openxmlformats.org/drawingml/2006/main" name="Тема Office">
  <a:themeElements>
    <a:clrScheme name="Другая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53734"/>
      </a:hlink>
      <a:folHlink>
        <a:srgbClr val="D9969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134</Words>
  <Application>Microsoft Office PowerPoint</Application>
  <PresentationFormat>Экран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Гражданство  </vt:lpstr>
      <vt:lpstr>План</vt:lpstr>
      <vt:lpstr>Понятие гражданства </vt:lpstr>
      <vt:lpstr>Способы приобретения гражданства:</vt:lpstr>
      <vt:lpstr>Способы утраты гражданства:</vt:lpstr>
      <vt:lpstr>Виды правового статуса: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Гражданство и режим иностранцев</dc:title>
  <dc:creator>Admin</dc:creator>
  <cp:lastModifiedBy>Сергей</cp:lastModifiedBy>
  <cp:revision>18</cp:revision>
  <dcterms:created xsi:type="dcterms:W3CDTF">2014-12-04T02:54:47Z</dcterms:created>
  <dcterms:modified xsi:type="dcterms:W3CDTF">2014-12-24T19:23:48Z</dcterms:modified>
</cp:coreProperties>
</file>