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58" r:id="rId7"/>
    <p:sldId id="262" r:id="rId8"/>
  </p:sldIdLst>
  <p:sldSz cx="9144000" cy="6858000" type="screen4x3"/>
  <p:notesSz cx="6858000" cy="9144000"/>
  <p:custDataLst>
    <p:tags r:id="rId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65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F2DCE-610C-47DD-9B29-CE91AD716258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5671-B076-4CE7-A463-016C6631585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0zd.ru/gosudarstvo_i_pravo/zhenskaya_prestupnost.html" TargetMode="External"/><Relationship Id="rId2" Type="http://schemas.openxmlformats.org/officeDocument/2006/relationships/hyperlink" Target="http://www.km.ru/referats/5ADAD4869A8D4017BC21440B58B078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ic.academic.ru/contents.nsf/enc_la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1470025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Женская преступность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Аферистка из Самарской области обманывала пенс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564904"/>
            <a:ext cx="3600400" cy="27003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771032" y="5877272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/>
              <a:t>Александра </a:t>
            </a:r>
            <a:r>
              <a:rPr lang="ru-RU" b="1" dirty="0" err="1" smtClean="0"/>
              <a:t>Верхозина</a:t>
            </a:r>
            <a:r>
              <a:rPr lang="ru-RU" dirty="0" smtClean="0"/>
              <a:t>, студентка 3002 гр. ШГПИ</a:t>
            </a:r>
          </a:p>
          <a:p>
            <a:pPr algn="r"/>
            <a:r>
              <a:rPr lang="en-US" sz="1400" i="1" dirty="0" smtClean="0">
                <a:hlinkClick r:id="rId3"/>
              </a:rPr>
              <a:t>si-sv.com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b="1" dirty="0" smtClean="0">
                <a:hlinkClick r:id="rId2" action="ppaction://hlinksldjump"/>
              </a:rPr>
              <a:t>Общая </a:t>
            </a:r>
            <a:r>
              <a:rPr lang="ru-RU" b="1" dirty="0">
                <a:hlinkClick r:id="rId2" action="ppaction://hlinksldjump"/>
              </a:rPr>
              <a:t>характеристика женской </a:t>
            </a:r>
            <a:r>
              <a:rPr lang="ru-RU" b="1" dirty="0" smtClean="0">
                <a:hlinkClick r:id="rId2" action="ppaction://hlinksldjump"/>
              </a:rPr>
              <a:t>преступности.</a:t>
            </a:r>
            <a:endParaRPr lang="ru-RU" b="1" dirty="0" smtClean="0"/>
          </a:p>
          <a:p>
            <a:pPr marL="514350" indent="-514350">
              <a:buFont typeface="+mj-lt"/>
              <a:buAutoNum type="arabicPeriod"/>
            </a:pPr>
            <a:r>
              <a:rPr lang="ru-RU" b="1" dirty="0" smtClean="0">
                <a:hlinkClick r:id="rId3" action="ppaction://hlinksldjump"/>
              </a:rPr>
              <a:t>Особенности </a:t>
            </a:r>
            <a:r>
              <a:rPr lang="ru-RU" b="1" dirty="0">
                <a:hlinkClick r:id="rId3" action="ppaction://hlinksldjump"/>
              </a:rPr>
              <a:t>личности </a:t>
            </a:r>
            <a:r>
              <a:rPr lang="ru-RU" b="1" dirty="0" smtClean="0">
                <a:hlinkClick r:id="rId3" action="ppaction://hlinksldjump"/>
              </a:rPr>
              <a:t>преступниц.</a:t>
            </a: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Общая характеристика женской преступности.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1988840"/>
            <a:ext cx="9144000" cy="4525963"/>
          </a:xfrm>
        </p:spPr>
        <p:txBody>
          <a:bodyPr/>
          <a:lstStyle/>
          <a:p>
            <a:pPr lvl="2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отрицательное правовое явление, влекущее негативные для общества и людей последствия, и требующее специфических государственных и общественных мер контроля.</a:t>
            </a:r>
          </a:p>
          <a:p>
            <a:pPr lvl="2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1988840"/>
            <a:ext cx="252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Преступность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740352" y="6021288"/>
            <a:ext cx="576064" cy="648072"/>
          </a:xfrm>
          <a:prstGeom prst="actionButtonForwardNex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егативные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тенденций в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структуре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женской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преступности: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рост доли совершаемых женщинами тяжких преступлений;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профессионализма и организованности женской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преступности;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числа убийств женщинами детей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старшего возраста;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числа соучастии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изнасиловании.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7740352" y="6021288"/>
            <a:ext cx="576064" cy="648072"/>
          </a:xfrm>
          <a:prstGeom prst="actionButtonBackPrevio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Особенности личности преступниц.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251520" y="3501008"/>
            <a:ext cx="4244280" cy="2625155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Основатель: Ч.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Ломброзо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648200" y="3501008"/>
            <a:ext cx="4172272" cy="2625155"/>
          </a:xfrm>
        </p:spPr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Основатели: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Дубинин Н. П., Карпец И. И., Кудрявцева В. Н.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052736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Причины и условия женской 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преступности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5576" y="1844824"/>
            <a:ext cx="3096344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Теория эндогенной преступности</a:t>
            </a:r>
          </a:p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148064" y="1844824"/>
            <a:ext cx="3096344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Биологическая криминология</a:t>
            </a:r>
          </a:p>
          <a:p>
            <a:pPr algn="ctr"/>
            <a:endParaRPr lang="ru-RU" dirty="0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740352" y="6021288"/>
            <a:ext cx="576064" cy="648072"/>
          </a:xfrm>
          <a:prstGeom prst="actionButtonForwardNex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омой 11">
            <a:hlinkClick r:id="rId2" action="ppaction://hlinksldjump" highlightClick="1"/>
          </p:cNvPr>
          <p:cNvSpPr/>
          <p:nvPr/>
        </p:nvSpPr>
        <p:spPr>
          <a:xfrm>
            <a:off x="8316416" y="6021288"/>
            <a:ext cx="504056" cy="648072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6" grpId="0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Отличия женской преступности от мужской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641158"/>
              </p:ext>
            </p:extLst>
          </p:nvPr>
        </p:nvGraphicFramePr>
        <p:xfrm>
          <a:off x="457200" y="1600200"/>
          <a:ext cx="8291265" cy="4639871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954560"/>
                <a:gridCol w="2808312"/>
                <a:gridCol w="3528393"/>
              </a:tblGrid>
              <a:tr h="91302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Характерис</a:t>
                      </a:r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-тики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Мужчины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Женщины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987787">
                <a:tc>
                  <a:txBody>
                    <a:bodyPr/>
                    <a:lstStyle/>
                    <a:p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91302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1302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91302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11760" y="2492896"/>
            <a:ext cx="23042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Бандитизм, разбой, грабежи, изнасилование.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7544" y="2708920"/>
            <a:ext cx="2304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Характерные</a:t>
            </a:r>
            <a:r>
              <a:rPr lang="ru-RU" sz="2000" b="1" baseline="0" dirty="0" smtClean="0">
                <a:latin typeface="Times New Roman" pitchFamily="18" charset="0"/>
                <a:cs typeface="Times New Roman" pitchFamily="18" charset="0"/>
              </a:rPr>
              <a:t> преступления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20072" y="2492896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Хищение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имущества, мошенничество, детоубийство, убийство.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3501008"/>
            <a:ext cx="1944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Наличие работы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11760" y="3501008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Безработные.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86640" y="3501008"/>
            <a:ext cx="3384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Большая доля рабочих.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4437112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4437112"/>
            <a:ext cx="2774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Общее среднее, СПО.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86640" y="4437112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СПО, ВПО.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544" y="5301208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Возраст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411760" y="5301208"/>
            <a:ext cx="2808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Молодые (до 30 лет)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86640" y="5301208"/>
            <a:ext cx="35461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Старшего возраста  (от 30 лет)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Управляющая кнопка: домой 18">
            <a:hlinkClick r:id="rId2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Управляющая кнопка: назад 24">
            <a:hlinkClick r:id="" action="ppaction://hlinkshowjump?jump=previousslide" highlightClick="1"/>
          </p:cNvPr>
          <p:cNvSpPr/>
          <p:nvPr/>
        </p:nvSpPr>
        <p:spPr>
          <a:xfrm>
            <a:off x="8244408" y="6309320"/>
            <a:ext cx="467544" cy="548680"/>
          </a:xfrm>
          <a:prstGeom prst="actionButtonBackPreviou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Использованные источники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http://www.km.ru/referats/5ADAD4869A8D4017BC21440B58B07804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http://www.0zd.ru/gosudarstvo_i_pravo/zhenskaya_prestupnost.html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Courier New" pitchFamily="49" charset="0"/>
              <a:buChar char="o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http://dic.academic.ru/contents.nsf/enc_law/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aeb2394afec5b9690ae8fdd72bf17119424385f"/>
</p:tagLst>
</file>

<file path=ppt/theme/theme1.xml><?xml version="1.0" encoding="utf-8"?>
<a:theme xmlns:a="http://schemas.openxmlformats.org/drawingml/2006/main" name="Тема Office">
  <a:themeElements>
    <a:clrScheme name="Другая 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170</Words>
  <Application>Microsoft Office PowerPoint</Application>
  <PresentationFormat>Экран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Женская преступность</vt:lpstr>
      <vt:lpstr>План</vt:lpstr>
      <vt:lpstr>1. Общая характеристика женской преступности. </vt:lpstr>
      <vt:lpstr>Негативные тенденций в структуре женской преступности:</vt:lpstr>
      <vt:lpstr>2. Особенности личности преступниц. </vt:lpstr>
      <vt:lpstr>Отличия женской преступности от мужской</vt:lpstr>
      <vt:lpstr>Использованные источники 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Сергей</cp:lastModifiedBy>
  <cp:revision>20</cp:revision>
  <dcterms:created xsi:type="dcterms:W3CDTF">2014-11-28T11:53:18Z</dcterms:created>
  <dcterms:modified xsi:type="dcterms:W3CDTF">2014-12-24T19:19:44Z</dcterms:modified>
</cp:coreProperties>
</file>