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custDataLst>
    <p:tags r:id="rId8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1200" y="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32F2A-2BFF-4F12-812E-DD28D2643CCC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A9CD8-6BAE-4BEC-9A4C-2E2537FAAB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32F2A-2BFF-4F12-812E-DD28D2643CCC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A9CD8-6BAE-4BEC-9A4C-2E2537FAAB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32F2A-2BFF-4F12-812E-DD28D2643CCC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A9CD8-6BAE-4BEC-9A4C-2E2537FAAB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32F2A-2BFF-4F12-812E-DD28D2643CCC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A9CD8-6BAE-4BEC-9A4C-2E2537FAAB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32F2A-2BFF-4F12-812E-DD28D2643CCC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A9CD8-6BAE-4BEC-9A4C-2E2537FAAB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32F2A-2BFF-4F12-812E-DD28D2643CCC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A9CD8-6BAE-4BEC-9A4C-2E2537FAAB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32F2A-2BFF-4F12-812E-DD28D2643CCC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A9CD8-6BAE-4BEC-9A4C-2E2537FAAB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32F2A-2BFF-4F12-812E-DD28D2643CCC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A9CD8-6BAE-4BEC-9A4C-2E2537FAAB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32F2A-2BFF-4F12-812E-DD28D2643CCC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08A9CD8-6BAE-4BEC-9A4C-2E2537FAAB1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32F2A-2BFF-4F12-812E-DD28D2643CCC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A9CD8-6BAE-4BEC-9A4C-2E2537FAAB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32F2A-2BFF-4F12-812E-DD28D2643CCC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8A9CD8-6BAE-4BEC-9A4C-2E2537FAAB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DE32F2A-2BFF-4F12-812E-DD28D2643CCC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08A9CD8-6BAE-4BEC-9A4C-2E2537FAAB1B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i-sv.com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285728"/>
            <a:ext cx="8077200" cy="1499616"/>
          </a:xfrm>
        </p:spPr>
        <p:txBody>
          <a:bodyPr>
            <a:normAutofit/>
          </a:bodyPr>
          <a:lstStyle/>
          <a:p>
            <a:r>
              <a:rPr lang="ru-RU" sz="6000" dirty="0" smtClean="0"/>
              <a:t>Экологическое право</a:t>
            </a:r>
            <a:endParaRPr lang="ru-RU" sz="6000" dirty="0"/>
          </a:p>
        </p:txBody>
      </p:sp>
      <p:pic>
        <p:nvPicPr>
          <p:cNvPr id="4" name="Рисунок 3" descr="ek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1857364"/>
            <a:ext cx="5429288" cy="5000636"/>
          </a:xfrm>
          <a:prstGeom prst="rect">
            <a:avLst/>
          </a:prstGeom>
        </p:spPr>
      </p:pic>
      <p:sp>
        <p:nvSpPr>
          <p:cNvPr id="5" name="TextBox 3"/>
          <p:cNvSpPr txBox="1"/>
          <p:nvPr/>
        </p:nvSpPr>
        <p:spPr>
          <a:xfrm>
            <a:off x="4286924" y="6093296"/>
            <a:ext cx="4608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</a:rPr>
              <a:t>Елена Полякова</a:t>
            </a:r>
            <a:r>
              <a:rPr lang="ru-RU" sz="1400" dirty="0" smtClean="0">
                <a:solidFill>
                  <a:schemeClr val="accent1">
                    <a:lumMod val="50000"/>
                  </a:schemeClr>
                </a:solidFill>
              </a:rPr>
              <a:t>, 3004 гр. ШГПИ</a:t>
            </a:r>
          </a:p>
          <a:p>
            <a:pPr algn="r"/>
            <a:r>
              <a:rPr lang="en-US" sz="1400" i="1" dirty="0" smtClean="0">
                <a:hlinkClick r:id="rId3"/>
              </a:rPr>
              <a:t>si-sv.com</a:t>
            </a:r>
            <a:endParaRPr lang="ru-RU" sz="1400" i="1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Экологическое право</a:t>
            </a:r>
            <a:r>
              <a:rPr lang="ru-RU" sz="3200" dirty="0" smtClean="0"/>
              <a:t> — особое комплексное образование, представляющее собой совокупность правовых норм, регулирующих общественные отношения в сфере взаимодействия общества и природы</a:t>
            </a:r>
            <a:endParaRPr lang="ru-RU" sz="32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Принципы экологического права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Право на благоприятную окружающую среду (в России — одно из конституционных экологических прав, закреплено в ст. 42 Конституции РФ)</a:t>
            </a:r>
          </a:p>
          <a:p>
            <a:r>
              <a:rPr lang="ru-RU" dirty="0" smtClean="0"/>
              <a:t>Предотвращение вреда окружающей среде</a:t>
            </a:r>
          </a:p>
          <a:p>
            <a:r>
              <a:rPr lang="ru-RU" dirty="0" smtClean="0"/>
              <a:t>Охрана жизни и здоровья человека</a:t>
            </a:r>
          </a:p>
          <a:p>
            <a:r>
              <a:rPr lang="ru-RU" dirty="0" smtClean="0"/>
              <a:t>Демократизация экологического права</a:t>
            </a:r>
          </a:p>
          <a:p>
            <a:r>
              <a:rPr lang="ru-RU" dirty="0" smtClean="0"/>
              <a:t>Гуманность</a:t>
            </a:r>
          </a:p>
          <a:p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000" dirty="0" smtClean="0"/>
              <a:t>Система экологического права России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3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 системе экологического права России принято выделять: общую, особенную и специальную части. </a:t>
            </a:r>
            <a:r>
              <a:rPr lang="ru-RU" sz="3600" dirty="0" smtClean="0">
                <a:hlinkClick r:id="rId2" action="ppaction://hlinksldjump"/>
              </a:rPr>
              <a:t>1.</a:t>
            </a:r>
            <a:r>
              <a:rPr lang="ru-RU" dirty="0" smtClean="0">
                <a:hlinkClick r:id="rId2" action="ppaction://hlinksldjump"/>
              </a:rPr>
              <a:t>Общая часть — положения, обслуживающие институты особенной части.</a:t>
            </a:r>
            <a:r>
              <a:rPr lang="ru-RU" dirty="0" smtClean="0">
                <a:hlinkClick r:id="" action="ppaction://noaction"/>
              </a:rPr>
              <a:t> </a:t>
            </a:r>
            <a:endParaRPr lang="ru-RU" dirty="0" smtClean="0"/>
          </a:p>
          <a:p>
            <a:r>
              <a:rPr lang="ru-RU" sz="3600" dirty="0" smtClean="0">
                <a:hlinkClick r:id="rId3" action="ppaction://hlinksldjump"/>
              </a:rPr>
              <a:t>2.</a:t>
            </a:r>
            <a:r>
              <a:rPr lang="ru-RU" dirty="0" smtClean="0">
                <a:hlinkClick r:id="rId3" action="ppaction://hlinksldjump"/>
              </a:rPr>
              <a:t>Особенная часть — институты, имеющие целевое назначение в силу специфики объекта (предмета использования или охраны). </a:t>
            </a:r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/>
              <a:t>Общая часть</a:t>
            </a:r>
            <a:r>
              <a:rPr lang="ru-RU" sz="2800" dirty="0" smtClean="0"/>
              <a:t>: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право собственности на природные объекты;</a:t>
            </a:r>
          </a:p>
          <a:p>
            <a:r>
              <a:rPr lang="ru-RU" dirty="0" smtClean="0"/>
              <a:t>право природопользования;</a:t>
            </a:r>
          </a:p>
          <a:p>
            <a:r>
              <a:rPr lang="ru-RU" dirty="0" smtClean="0"/>
              <a:t>государственное регулирование природопользования и охраны окружающей среды;</a:t>
            </a:r>
          </a:p>
          <a:p>
            <a:r>
              <a:rPr lang="ru-RU" dirty="0" smtClean="0"/>
              <a:t>эколого-правовая ответственность.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/>
              <a:t>Особенная часть</a:t>
            </a:r>
            <a:r>
              <a:rPr lang="ru-RU" sz="4000" dirty="0" smtClean="0"/>
              <a:t>: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Эколого-правовой режим природных объектов: землепользования, </a:t>
            </a:r>
            <a:r>
              <a:rPr lang="ru-RU" dirty="0" err="1" smtClean="0"/>
              <a:t>недропользования</a:t>
            </a:r>
            <a:r>
              <a:rPr lang="ru-RU" dirty="0" smtClean="0"/>
              <a:t>, водопользования, лесопользования, пользования животным миром;</a:t>
            </a:r>
          </a:p>
          <a:p>
            <a:r>
              <a:rPr lang="ru-RU" dirty="0" smtClean="0"/>
              <a:t>Эколого-правовая охрана (защита) отдельных компонентов природной среды: атмосферного воздуха, защита природных объектов, в том числе ООПТ;</a:t>
            </a:r>
          </a:p>
          <a:p>
            <a:r>
              <a:rPr lang="ru-RU" dirty="0" smtClean="0"/>
              <a:t>Эколого-правовой режим и охрана природно-антропогенных систем.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cb2896b3f87969f890b5882e8d8651c28fd419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</TotalTime>
  <Words>103</Words>
  <Application>Microsoft Office PowerPoint</Application>
  <PresentationFormat>Экран (4:3)</PresentationFormat>
  <Paragraphs>22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Поток</vt:lpstr>
      <vt:lpstr>Презентация PowerPoint</vt:lpstr>
      <vt:lpstr>Презентация PowerPoint</vt:lpstr>
      <vt:lpstr>Принципы экологического права </vt:lpstr>
      <vt:lpstr>  Система экологического права России </vt:lpstr>
      <vt:lpstr>Общая часть: </vt:lpstr>
      <vt:lpstr>Особенная часть: 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Пользоваетель</dc:creator>
  <cp:lastModifiedBy>Сергей</cp:lastModifiedBy>
  <cp:revision>7</cp:revision>
  <dcterms:created xsi:type="dcterms:W3CDTF">2014-12-07T16:58:11Z</dcterms:created>
  <dcterms:modified xsi:type="dcterms:W3CDTF">2014-12-24T19:19:12Z</dcterms:modified>
</cp:coreProperties>
</file>